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78" r:id="rId14"/>
    <p:sldId id="280" r:id="rId15"/>
    <p:sldId id="281" r:id="rId16"/>
    <p:sldId id="282" r:id="rId17"/>
    <p:sldId id="283" r:id="rId18"/>
    <p:sldId id="284" r:id="rId19"/>
    <p:sldId id="286" r:id="rId20"/>
    <p:sldId id="287" r:id="rId21"/>
    <p:sldId id="288" r:id="rId22"/>
    <p:sldId id="289" r:id="rId23"/>
    <p:sldId id="290" r:id="rId24"/>
    <p:sldId id="291" r:id="rId25"/>
    <p:sldId id="292" r:id="rId26"/>
    <p:sldId id="293" r:id="rId27"/>
    <p:sldId id="294" r:id="rId28"/>
    <p:sldId id="295" r:id="rId29"/>
    <p:sldId id="296" r:id="rId30"/>
    <p:sldId id="267" r:id="rId31"/>
  </p:sldIdLst>
  <p:sldSz cx="9144000" cy="6858000" type="screen4x3"/>
  <p:notesSz cx="6858000" cy="9144000"/>
  <p:embeddedFontLst>
    <p:embeddedFont>
      <p:font typeface="Twinkl SemiBold" charset="0"/>
      <p:bold r:id="rId34"/>
    </p:embeddedFont>
    <p:embeddedFont>
      <p:font typeface="Twinkl" panose="020B0604020202020204" charset="0"/>
      <p:regular r:id="rId35"/>
      <p:bold r:id="rId36"/>
    </p:embeddedFont>
    <p:embeddedFont>
      <p:font typeface="Calibri" panose="020F0502020204030204" pitchFamily="34" charset="0"/>
      <p:regular r:id="rId37"/>
      <p:bold r:id="rId38"/>
      <p:italic r:id="rId39"/>
      <p:boldItalic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anose="02000000000000000000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08119"/>
    <a:srgbClr val="4DB1E3"/>
    <a:srgbClr val="18A0DB"/>
    <a:srgbClr val="8C358D"/>
    <a:srgbClr val="DE1E5A"/>
    <a:srgbClr val="BC0105"/>
    <a:srgbClr val="80C1EB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61" autoAdjust="0"/>
    <p:restoredTop sz="94660"/>
  </p:normalViewPr>
  <p:slideViewPr>
    <p:cSldViewPr snapToGrid="0">
      <p:cViewPr varScale="1">
        <p:scale>
          <a:sx n="73" d="100"/>
          <a:sy n="73" d="100"/>
        </p:scale>
        <p:origin x="1302" y="7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0ADFE98-E281-4FF6-9AAA-7A9122598E4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CAE74E-6334-4FC9-ABFD-FBABAF036413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670920B-6A93-4BFA-AEC0-591D0674744B}" type="datetimeFigureOut">
              <a:rPr lang="en-GB"/>
              <a:pPr>
                <a:defRPr/>
              </a:pPr>
              <a:t>13/03/2022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C9FE52D-4CBC-4CA4-809B-57A270C8EBD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282ED8-36FF-4B44-ADE7-25C2B2C0FAE1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4862FD81-4AF2-4CA6-B7D7-F21736AD448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597324-40C6-4692-A3F9-700A90B0355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0DCFB44-9A3F-458C-A69C-86E07513AC6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4CA764E-1FD1-4C04-ADDB-229694C22D46}" type="datetimeFigureOut">
              <a:rPr lang="en-GB"/>
              <a:pPr>
                <a:defRPr/>
              </a:pPr>
              <a:t>13/03/2022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53AF501A-896B-4CDA-BF69-70144A50926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5453ECFB-A3E0-4FAE-9E9C-94FC5DEF5B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CD0323-5F14-4202-BC33-E1A499663CA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B84FC4-4450-493B-ADCB-018E7A0EB61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CE912F6D-89A3-4AFE-A5FA-65E940870A0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010154B-34A9-488C-AF7D-CEB6164EEE63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95277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609A35F-9B89-4EA2-83E7-D1AFBA28B42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A430D2A-3217-456D-985B-CD137503AA0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0136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798012E6-A240-484C-9D91-3DA4320127E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57841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225B0602-78FC-4D54-8750-D6FCB00A211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9D090FAC-B5D8-4219-AEF7-C818C752F29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D5D96F5-74DE-4D23-A338-A620C3367BE6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8D740F8-6D7B-45D5-9DB0-D4ED2A51D9EC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9E732DD2-D528-4E51-9836-9B9B48C3C87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01317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DDFADC2-E6CD-4D98-96F8-8C2C4DDC2BD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1237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902C594-AC69-4261-88DE-2ED39052380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9D3C434-0E20-4D7D-8023-EB21311C6074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10" Type="http://schemas.openxmlformats.org/officeDocument/2006/relationships/image" Target="../media/image22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32.png"/><Relationship Id="rId7" Type="http://schemas.openxmlformats.org/officeDocument/2006/relationships/image" Target="../media/image3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10" Type="http://schemas.openxmlformats.org/officeDocument/2006/relationships/image" Target="../media/image22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49.pn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22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png"/><Relationship Id="rId4" Type="http://schemas.openxmlformats.org/officeDocument/2006/relationships/image" Target="../media/image41.png"/><Relationship Id="rId9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openxmlformats.org/officeDocument/2006/relationships/image" Target="../media/image22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10" Type="http://schemas.openxmlformats.org/officeDocument/2006/relationships/image" Target="../media/image22.png"/><Relationship Id="rId4" Type="http://schemas.openxmlformats.org/officeDocument/2006/relationships/image" Target="../media/image59.png"/><Relationship Id="rId9" Type="http://schemas.openxmlformats.org/officeDocument/2006/relationships/image" Target="../media/image6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10" Type="http://schemas.openxmlformats.org/officeDocument/2006/relationships/image" Target="../media/image22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10" Type="http://schemas.openxmlformats.org/officeDocument/2006/relationships/image" Target="../media/image22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81.png"/><Relationship Id="rId7" Type="http://schemas.openxmlformats.org/officeDocument/2006/relationships/image" Target="../media/image48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10" Type="http://schemas.openxmlformats.org/officeDocument/2006/relationships/image" Target="../media/image86.png"/><Relationship Id="rId4" Type="http://schemas.openxmlformats.org/officeDocument/2006/relationships/image" Target="../media/image82.png"/><Relationship Id="rId9" Type="http://schemas.openxmlformats.org/officeDocument/2006/relationships/image" Target="../media/image8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3.png"/><Relationship Id="rId3" Type="http://schemas.openxmlformats.org/officeDocument/2006/relationships/image" Target="../media/image88.png"/><Relationship Id="rId7" Type="http://schemas.openxmlformats.org/officeDocument/2006/relationships/image" Target="../media/image92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10" Type="http://schemas.openxmlformats.org/officeDocument/2006/relationships/image" Target="../media/image22.png"/><Relationship Id="rId4" Type="http://schemas.openxmlformats.org/officeDocument/2006/relationships/image" Target="../media/image89.png"/><Relationship Id="rId9" Type="http://schemas.openxmlformats.org/officeDocument/2006/relationships/image" Target="../media/image9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png"/><Relationship Id="rId3" Type="http://schemas.openxmlformats.org/officeDocument/2006/relationships/image" Target="../media/image96.png"/><Relationship Id="rId7" Type="http://schemas.openxmlformats.org/officeDocument/2006/relationships/image" Target="../media/image100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9.png"/><Relationship Id="rId5" Type="http://schemas.openxmlformats.org/officeDocument/2006/relationships/image" Target="../media/image98.png"/><Relationship Id="rId10" Type="http://schemas.openxmlformats.org/officeDocument/2006/relationships/image" Target="../media/image22.png"/><Relationship Id="rId4" Type="http://schemas.openxmlformats.org/officeDocument/2006/relationships/image" Target="../media/image97.png"/><Relationship Id="rId9" Type="http://schemas.openxmlformats.org/officeDocument/2006/relationships/image" Target="../media/image10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04.png"/><Relationship Id="rId7" Type="http://schemas.openxmlformats.org/officeDocument/2006/relationships/image" Target="../media/image108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10" Type="http://schemas.openxmlformats.org/officeDocument/2006/relationships/image" Target="../media/image110.png"/><Relationship Id="rId4" Type="http://schemas.openxmlformats.org/officeDocument/2006/relationships/image" Target="../media/image105.png"/><Relationship Id="rId9" Type="http://schemas.openxmlformats.org/officeDocument/2006/relationships/image" Target="../media/image10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3" Type="http://schemas.openxmlformats.org/officeDocument/2006/relationships/image" Target="../media/image112.png"/><Relationship Id="rId7" Type="http://schemas.openxmlformats.org/officeDocument/2006/relationships/image" Target="../media/image2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5.png"/><Relationship Id="rId5" Type="http://schemas.openxmlformats.org/officeDocument/2006/relationships/image" Target="../media/image114.png"/><Relationship Id="rId10" Type="http://schemas.openxmlformats.org/officeDocument/2006/relationships/image" Target="../media/image118.png"/><Relationship Id="rId4" Type="http://schemas.openxmlformats.org/officeDocument/2006/relationships/image" Target="../media/image113.png"/><Relationship Id="rId9" Type="http://schemas.openxmlformats.org/officeDocument/2006/relationships/image" Target="../media/image1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5.png"/><Relationship Id="rId3" Type="http://schemas.openxmlformats.org/officeDocument/2006/relationships/image" Target="../media/image120.png"/><Relationship Id="rId7" Type="http://schemas.openxmlformats.org/officeDocument/2006/relationships/image" Target="../media/image124.png"/><Relationship Id="rId2" Type="http://schemas.openxmlformats.org/officeDocument/2006/relationships/image" Target="../media/image1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23.png"/><Relationship Id="rId5" Type="http://schemas.openxmlformats.org/officeDocument/2006/relationships/image" Target="../media/image122.png"/><Relationship Id="rId10" Type="http://schemas.openxmlformats.org/officeDocument/2006/relationships/image" Target="../media/image22.png"/><Relationship Id="rId4" Type="http://schemas.openxmlformats.org/officeDocument/2006/relationships/image" Target="../media/image121.png"/><Relationship Id="rId9" Type="http://schemas.openxmlformats.org/officeDocument/2006/relationships/image" Target="../media/image126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3.png"/><Relationship Id="rId3" Type="http://schemas.openxmlformats.org/officeDocument/2006/relationships/image" Target="../media/image128.png"/><Relationship Id="rId7" Type="http://schemas.openxmlformats.org/officeDocument/2006/relationships/image" Target="../media/image132.png"/><Relationship Id="rId2" Type="http://schemas.openxmlformats.org/officeDocument/2006/relationships/image" Target="../media/image12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1.png"/><Relationship Id="rId5" Type="http://schemas.openxmlformats.org/officeDocument/2006/relationships/image" Target="../media/image130.png"/><Relationship Id="rId10" Type="http://schemas.openxmlformats.org/officeDocument/2006/relationships/image" Target="../media/image22.png"/><Relationship Id="rId4" Type="http://schemas.openxmlformats.org/officeDocument/2006/relationships/image" Target="../media/image129.png"/><Relationship Id="rId9" Type="http://schemas.openxmlformats.org/officeDocument/2006/relationships/image" Target="../media/image13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png"/><Relationship Id="rId3" Type="http://schemas.openxmlformats.org/officeDocument/2006/relationships/image" Target="../media/image136.png"/><Relationship Id="rId7" Type="http://schemas.openxmlformats.org/officeDocument/2006/relationships/image" Target="../media/image140.png"/><Relationship Id="rId2" Type="http://schemas.openxmlformats.org/officeDocument/2006/relationships/image" Target="../media/image13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39.png"/><Relationship Id="rId5" Type="http://schemas.openxmlformats.org/officeDocument/2006/relationships/image" Target="../media/image138.png"/><Relationship Id="rId10" Type="http://schemas.openxmlformats.org/officeDocument/2006/relationships/image" Target="../media/image22.png"/><Relationship Id="rId4" Type="http://schemas.openxmlformats.org/officeDocument/2006/relationships/image" Target="../media/image137.png"/><Relationship Id="rId9" Type="http://schemas.openxmlformats.org/officeDocument/2006/relationships/image" Target="../media/image14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8.png"/><Relationship Id="rId3" Type="http://schemas.openxmlformats.org/officeDocument/2006/relationships/image" Target="../media/image144.png"/><Relationship Id="rId7" Type="http://schemas.openxmlformats.org/officeDocument/2006/relationships/image" Target="../media/image147.png"/><Relationship Id="rId2" Type="http://schemas.openxmlformats.org/officeDocument/2006/relationships/image" Target="../media/image14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6.png"/><Relationship Id="rId5" Type="http://schemas.openxmlformats.org/officeDocument/2006/relationships/image" Target="../media/image145.png"/><Relationship Id="rId10" Type="http://schemas.openxmlformats.org/officeDocument/2006/relationships/image" Target="../media/image150.png"/><Relationship Id="rId4" Type="http://schemas.openxmlformats.org/officeDocument/2006/relationships/image" Target="../media/image22.png"/><Relationship Id="rId9" Type="http://schemas.openxmlformats.org/officeDocument/2006/relationships/image" Target="../media/image149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6.png"/><Relationship Id="rId3" Type="http://schemas.openxmlformats.org/officeDocument/2006/relationships/image" Target="../media/image152.png"/><Relationship Id="rId7" Type="http://schemas.openxmlformats.org/officeDocument/2006/relationships/image" Target="../media/image155.png"/><Relationship Id="rId2" Type="http://schemas.openxmlformats.org/officeDocument/2006/relationships/image" Target="../media/image15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4.png"/><Relationship Id="rId5" Type="http://schemas.openxmlformats.org/officeDocument/2006/relationships/image" Target="../media/image153.png"/><Relationship Id="rId10" Type="http://schemas.openxmlformats.org/officeDocument/2006/relationships/image" Target="../media/image158.png"/><Relationship Id="rId4" Type="http://schemas.openxmlformats.org/officeDocument/2006/relationships/image" Target="../media/image22.png"/><Relationship Id="rId9" Type="http://schemas.openxmlformats.org/officeDocument/2006/relationships/image" Target="../media/image15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4.png"/><Relationship Id="rId3" Type="http://schemas.openxmlformats.org/officeDocument/2006/relationships/image" Target="../media/image22.png"/><Relationship Id="rId7" Type="http://schemas.openxmlformats.org/officeDocument/2006/relationships/image" Target="../media/image163.png"/><Relationship Id="rId2" Type="http://schemas.openxmlformats.org/officeDocument/2006/relationships/image" Target="../media/image15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62.png"/><Relationship Id="rId5" Type="http://schemas.openxmlformats.org/officeDocument/2006/relationships/image" Target="../media/image161.png"/><Relationship Id="rId10" Type="http://schemas.openxmlformats.org/officeDocument/2006/relationships/image" Target="../media/image166.png"/><Relationship Id="rId4" Type="http://schemas.openxmlformats.org/officeDocument/2006/relationships/image" Target="../media/image160.png"/><Relationship Id="rId9" Type="http://schemas.openxmlformats.org/officeDocument/2006/relationships/image" Target="../media/image165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2.png"/><Relationship Id="rId3" Type="http://schemas.openxmlformats.org/officeDocument/2006/relationships/image" Target="../media/image168.png"/><Relationship Id="rId7" Type="http://schemas.openxmlformats.org/officeDocument/2006/relationships/image" Target="../media/image171.png"/><Relationship Id="rId2" Type="http://schemas.openxmlformats.org/officeDocument/2006/relationships/image" Target="../media/image16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0.png"/><Relationship Id="rId5" Type="http://schemas.openxmlformats.org/officeDocument/2006/relationships/image" Target="../media/image169.png"/><Relationship Id="rId10" Type="http://schemas.openxmlformats.org/officeDocument/2006/relationships/image" Target="../media/image174.png"/><Relationship Id="rId4" Type="http://schemas.openxmlformats.org/officeDocument/2006/relationships/image" Target="../media/image22.png"/><Relationship Id="rId9" Type="http://schemas.openxmlformats.org/officeDocument/2006/relationships/image" Target="../media/image17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6.png"/><Relationship Id="rId2" Type="http://schemas.openxmlformats.org/officeDocument/2006/relationships/image" Target="../media/image17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4.png"/><Relationship Id="rId3" Type="http://schemas.openxmlformats.org/officeDocument/2006/relationships/image" Target="../media/image180.png"/><Relationship Id="rId7" Type="http://schemas.openxmlformats.org/officeDocument/2006/relationships/image" Target="../media/image183.png"/><Relationship Id="rId2" Type="http://schemas.openxmlformats.org/officeDocument/2006/relationships/image" Target="../media/image17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2.png"/><Relationship Id="rId5" Type="http://schemas.openxmlformats.org/officeDocument/2006/relationships/image" Target="../media/image181.png"/><Relationship Id="rId10" Type="http://schemas.openxmlformats.org/officeDocument/2006/relationships/image" Target="../media/image186.png"/><Relationship Id="rId4" Type="http://schemas.openxmlformats.org/officeDocument/2006/relationships/image" Target="../media/image22.png"/><Relationship Id="rId9" Type="http://schemas.openxmlformats.org/officeDocument/2006/relationships/image" Target="../media/image18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2.png"/><Relationship Id="rId3" Type="http://schemas.openxmlformats.org/officeDocument/2006/relationships/image" Target="../media/image188.png"/><Relationship Id="rId7" Type="http://schemas.openxmlformats.org/officeDocument/2006/relationships/image" Target="../media/image191.png"/><Relationship Id="rId2" Type="http://schemas.openxmlformats.org/officeDocument/2006/relationships/image" Target="../media/image18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0.png"/><Relationship Id="rId5" Type="http://schemas.openxmlformats.org/officeDocument/2006/relationships/image" Target="../media/image189.png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8.png"/><Relationship Id="rId3" Type="http://schemas.openxmlformats.org/officeDocument/2006/relationships/image" Target="../media/image22.png"/><Relationship Id="rId7" Type="http://schemas.openxmlformats.org/officeDocument/2006/relationships/image" Target="../media/image197.png"/><Relationship Id="rId2" Type="http://schemas.openxmlformats.org/officeDocument/2006/relationships/image" Target="../media/image19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6.png"/><Relationship Id="rId5" Type="http://schemas.openxmlformats.org/officeDocument/2006/relationships/image" Target="../media/image195.png"/><Relationship Id="rId10" Type="http://schemas.openxmlformats.org/officeDocument/2006/relationships/image" Target="../media/image200.png"/><Relationship Id="rId4" Type="http://schemas.openxmlformats.org/officeDocument/2006/relationships/image" Target="../media/image194.png"/><Relationship Id="rId9" Type="http://schemas.openxmlformats.org/officeDocument/2006/relationships/image" Target="../media/image199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png"/><Relationship Id="rId3" Type="http://schemas.openxmlformats.org/officeDocument/2006/relationships/image" Target="../media/image202.png"/><Relationship Id="rId7" Type="http://schemas.openxmlformats.org/officeDocument/2006/relationships/image" Target="../media/image205.png"/><Relationship Id="rId2" Type="http://schemas.openxmlformats.org/officeDocument/2006/relationships/image" Target="../media/image20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4.png"/><Relationship Id="rId5" Type="http://schemas.openxmlformats.org/officeDocument/2006/relationships/image" Target="../media/image203.png"/><Relationship Id="rId10" Type="http://schemas.openxmlformats.org/officeDocument/2006/relationships/image" Target="../media/image208.png"/><Relationship Id="rId4" Type="http://schemas.openxmlformats.org/officeDocument/2006/relationships/image" Target="../media/image22.png"/><Relationship Id="rId9" Type="http://schemas.openxmlformats.org/officeDocument/2006/relationships/image" Target="../media/image207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4.png"/><Relationship Id="rId3" Type="http://schemas.openxmlformats.org/officeDocument/2006/relationships/image" Target="../media/image210.png"/><Relationship Id="rId7" Type="http://schemas.openxmlformats.org/officeDocument/2006/relationships/image" Target="../media/image213.png"/><Relationship Id="rId2" Type="http://schemas.openxmlformats.org/officeDocument/2006/relationships/image" Target="../media/image20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12.png"/><Relationship Id="rId5" Type="http://schemas.openxmlformats.org/officeDocument/2006/relationships/image" Target="../media/image211.png"/><Relationship Id="rId10" Type="http://schemas.openxmlformats.org/officeDocument/2006/relationships/image" Target="../media/image216.png"/><Relationship Id="rId4" Type="http://schemas.openxmlformats.org/officeDocument/2006/relationships/image" Target="../media/image22.png"/><Relationship Id="rId9" Type="http://schemas.openxmlformats.org/officeDocument/2006/relationships/image" Target="../media/image215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2.png"/><Relationship Id="rId3" Type="http://schemas.openxmlformats.org/officeDocument/2006/relationships/image" Target="../media/image218.png"/><Relationship Id="rId7" Type="http://schemas.openxmlformats.org/officeDocument/2006/relationships/image" Target="../media/image221.png"/><Relationship Id="rId2" Type="http://schemas.openxmlformats.org/officeDocument/2006/relationships/image" Target="../media/image21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20.png"/><Relationship Id="rId5" Type="http://schemas.openxmlformats.org/officeDocument/2006/relationships/image" Target="../media/image219.png"/><Relationship Id="rId10" Type="http://schemas.openxmlformats.org/officeDocument/2006/relationships/image" Target="../media/image224.png"/><Relationship Id="rId4" Type="http://schemas.openxmlformats.org/officeDocument/2006/relationships/image" Target="../media/image22.png"/><Relationship Id="rId9" Type="http://schemas.openxmlformats.org/officeDocument/2006/relationships/image" Target="../media/image223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6F4D2FF5-8EE2-4570-81C4-DA2F58A2C844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219" name="Title 20">
            <a:extLst>
              <a:ext uri="{FF2B5EF4-FFF2-40B4-BE49-F238E27FC236}">
                <a16:creationId xmlns:a16="http://schemas.microsoft.com/office/drawing/2014/main" id="{F930189A-99E8-45CB-B5D1-37C4E40B93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‘s’ to move them into the middle. </a:t>
            </a:r>
          </a:p>
        </p:txBody>
      </p:sp>
      <p:sp>
        <p:nvSpPr>
          <p:cNvPr id="9220" name="Rectangle 4">
            <a:extLst>
              <a:ext uri="{FF2B5EF4-FFF2-40B4-BE49-F238E27FC236}">
                <a16:creationId xmlns:a16="http://schemas.microsoft.com/office/drawing/2014/main" id="{B3BE436E-CFD7-4807-8704-3B0FF5C300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313" y="76517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s</a:t>
            </a:r>
          </a:p>
        </p:txBody>
      </p:sp>
      <p:pic>
        <p:nvPicPr>
          <p:cNvPr id="7" name="scissors">
            <a:extLst>
              <a:ext uri="{FF2B5EF4-FFF2-40B4-BE49-F238E27FC236}">
                <a16:creationId xmlns:a16="http://schemas.microsoft.com/office/drawing/2014/main" id="{A51363BA-5C21-49B7-89B6-5308C7DBD2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45125"/>
            <a:ext cx="118110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Snake">
            <a:extLst>
              <a:ext uri="{FF2B5EF4-FFF2-40B4-BE49-F238E27FC236}">
                <a16:creationId xmlns:a16="http://schemas.microsoft.com/office/drawing/2014/main" id="{FF4F6A22-BF00-4C71-8740-6D034EB42F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050" y="1430338"/>
            <a:ext cx="1235075" cy="93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sun">
            <a:extLst>
              <a:ext uri="{FF2B5EF4-FFF2-40B4-BE49-F238E27FC236}">
                <a16:creationId xmlns:a16="http://schemas.microsoft.com/office/drawing/2014/main" id="{924D71C3-8AAD-462C-A3A5-E5EB75D0D62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663" y="2552700"/>
            <a:ext cx="1182687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stamp">
            <a:extLst>
              <a:ext uri="{FF2B5EF4-FFF2-40B4-BE49-F238E27FC236}">
                <a16:creationId xmlns:a16="http://schemas.microsoft.com/office/drawing/2014/main" id="{A950D35F-2554-4C1D-949B-18122233398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88" y="1263650"/>
            <a:ext cx="1014412" cy="124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dog">
            <a:extLst>
              <a:ext uri="{FF2B5EF4-FFF2-40B4-BE49-F238E27FC236}">
                <a16:creationId xmlns:a16="http://schemas.microsoft.com/office/drawing/2014/main" id="{5DE25D70-8DC6-4B5B-96EF-F9240DCC1E6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75" y="2552700"/>
            <a:ext cx="1119188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mum">
            <a:extLst>
              <a:ext uri="{FF2B5EF4-FFF2-40B4-BE49-F238E27FC236}">
                <a16:creationId xmlns:a16="http://schemas.microsoft.com/office/drawing/2014/main" id="{9029BDC7-B581-400A-8151-36776D95B42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488" y="4902200"/>
            <a:ext cx="500062" cy="144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snail">
            <a:extLst>
              <a:ext uri="{FF2B5EF4-FFF2-40B4-BE49-F238E27FC236}">
                <a16:creationId xmlns:a16="http://schemas.microsoft.com/office/drawing/2014/main" id="{6EC76565-7486-4195-8E95-D567C43D5D8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588" y="3752850"/>
            <a:ext cx="1147762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seahorse">
            <a:extLst>
              <a:ext uri="{FF2B5EF4-FFF2-40B4-BE49-F238E27FC236}">
                <a16:creationId xmlns:a16="http://schemas.microsoft.com/office/drawing/2014/main" id="{ACFA32EF-3324-49B8-89CB-53F19C5D77B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25" y="4021138"/>
            <a:ext cx="582613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27CD58B-63BA-4FD4-A039-6999382C53D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264160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B224CD3-D5D9-458F-A4BC-45D67BDEB6E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0275" y="490220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11111E-6 L 0.19896 0.1143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48" y="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48148E-6 L 0.19271 -0.00486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-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7037E-6 L 0.34531 -0.0472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257" y="-2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1.48148E-6 L -0.3434 0.03357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170" y="166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0 L -0.19219 0.0692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618" y="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-0.22031 0.032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92E9F305-FE63-4585-9276-E894CE76C827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itle 20">
            <a:extLst>
              <a:ext uri="{FF2B5EF4-FFF2-40B4-BE49-F238E27FC236}">
                <a16:creationId xmlns:a16="http://schemas.microsoft.com/office/drawing/2014/main" id="{08381A18-CED9-4FED-8E5D-142054B2C9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‘a’ to move them into the middle. </a:t>
            </a:r>
          </a:p>
        </p:txBody>
      </p:sp>
      <p:sp>
        <p:nvSpPr>
          <p:cNvPr id="10244" name="Rectangle 4">
            <a:extLst>
              <a:ext uri="{FF2B5EF4-FFF2-40B4-BE49-F238E27FC236}">
                <a16:creationId xmlns:a16="http://schemas.microsoft.com/office/drawing/2014/main" id="{E8FFF830-C16C-4688-8ED8-E027D1E76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51313" y="76517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a</a:t>
            </a:r>
          </a:p>
        </p:txBody>
      </p:sp>
      <p:pic>
        <p:nvPicPr>
          <p:cNvPr id="3" name="anchor">
            <a:extLst>
              <a:ext uri="{FF2B5EF4-FFF2-40B4-BE49-F238E27FC236}">
                <a16:creationId xmlns:a16="http://schemas.microsoft.com/office/drawing/2014/main" id="{0851A8AD-1893-4478-A1DD-087532249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5151438"/>
            <a:ext cx="762000" cy="1030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nt">
            <a:extLst>
              <a:ext uri="{FF2B5EF4-FFF2-40B4-BE49-F238E27FC236}">
                <a16:creationId xmlns:a16="http://schemas.microsoft.com/office/drawing/2014/main" id="{54357FCE-440A-4556-88ED-D530AF6795F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1393825"/>
            <a:ext cx="1316038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pple">
            <a:extLst>
              <a:ext uri="{FF2B5EF4-FFF2-40B4-BE49-F238E27FC236}">
                <a16:creationId xmlns:a16="http://schemas.microsoft.com/office/drawing/2014/main" id="{E61377EE-7A41-4B60-9448-317C211A52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8" y="1347788"/>
            <a:ext cx="901700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strounaut">
            <a:extLst>
              <a:ext uri="{FF2B5EF4-FFF2-40B4-BE49-F238E27FC236}">
                <a16:creationId xmlns:a16="http://schemas.microsoft.com/office/drawing/2014/main" id="{E58A72C6-A66B-4162-B52D-D3037B9751B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4805363"/>
            <a:ext cx="56197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cat">
            <a:extLst>
              <a:ext uri="{FF2B5EF4-FFF2-40B4-BE49-F238E27FC236}">
                <a16:creationId xmlns:a16="http://schemas.microsoft.com/office/drawing/2014/main" id="{BBEF241E-6ED3-4FDA-864C-DDC4DA910B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563" y="2514600"/>
            <a:ext cx="885825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alligator">
            <a:extLst>
              <a:ext uri="{FF2B5EF4-FFF2-40B4-BE49-F238E27FC236}">
                <a16:creationId xmlns:a16="http://schemas.microsoft.com/office/drawing/2014/main" id="{D84CFD45-8FA4-46D9-940A-72567A8085E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566988"/>
            <a:ext cx="132556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monkey">
            <a:extLst>
              <a:ext uri="{FF2B5EF4-FFF2-40B4-BE49-F238E27FC236}">
                <a16:creationId xmlns:a16="http://schemas.microsoft.com/office/drawing/2014/main" id="{59B224A7-F30A-455B-AAEA-D6DD04AE76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3609975"/>
            <a:ext cx="784225" cy="10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acrobat">
            <a:extLst>
              <a:ext uri="{FF2B5EF4-FFF2-40B4-BE49-F238E27FC236}">
                <a16:creationId xmlns:a16="http://schemas.microsoft.com/office/drawing/2014/main" id="{44495C1D-5D68-4D7B-81B4-E8266CF4D05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800" y="3830638"/>
            <a:ext cx="887413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cross">
            <a:extLst>
              <a:ext uri="{FF2B5EF4-FFF2-40B4-BE49-F238E27FC236}">
                <a16:creationId xmlns:a16="http://schemas.microsoft.com/office/drawing/2014/main" id="{D950B865-AB75-4242-926A-16EDF406B187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8" y="250031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cross">
            <a:extLst>
              <a:ext uri="{FF2B5EF4-FFF2-40B4-BE49-F238E27FC236}">
                <a16:creationId xmlns:a16="http://schemas.microsoft.com/office/drawing/2014/main" id="{3C8084C4-466E-414E-9F87-D42329064E5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60997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19097 0.119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49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0.24862 0.1340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31" y="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0.23281 -0.0432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2" y="-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59259E-6 L -0.26025 -0.0553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1" y="-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22222E-6 L -0.24757 -0.0671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8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-0.21806 0.1106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03" y="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8264491-436A-46F2-8758-E78E83AE7AE0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20">
            <a:extLst>
              <a:ext uri="{FF2B5EF4-FFF2-40B4-BE49-F238E27FC236}">
                <a16:creationId xmlns:a16="http://schemas.microsoft.com/office/drawing/2014/main" id="{956DAA30-2F12-4986-928F-CF4031EA3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‘t’ to move them into the middle. </a:t>
            </a:r>
          </a:p>
        </p:txBody>
      </p:sp>
      <p:sp>
        <p:nvSpPr>
          <p:cNvPr id="11268" name="Rectangle 4">
            <a:extLst>
              <a:ext uri="{FF2B5EF4-FFF2-40B4-BE49-F238E27FC236}">
                <a16:creationId xmlns:a16="http://schemas.microsoft.com/office/drawing/2014/main" id="{136F842D-5F28-4FC7-9088-9E65F5C31E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7513" y="960438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t</a:t>
            </a:r>
          </a:p>
        </p:txBody>
      </p:sp>
      <p:pic>
        <p:nvPicPr>
          <p:cNvPr id="4" name="tv">
            <a:extLst>
              <a:ext uri="{FF2B5EF4-FFF2-40B4-BE49-F238E27FC236}">
                <a16:creationId xmlns:a16="http://schemas.microsoft.com/office/drawing/2014/main" id="{136CC627-1D81-45F6-9178-EF6E656715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523"/>
          <a:stretch>
            <a:fillRect/>
          </a:stretch>
        </p:blipFill>
        <p:spPr bwMode="auto">
          <a:xfrm>
            <a:off x="7261225" y="5365750"/>
            <a:ext cx="1174750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teapot">
            <a:extLst>
              <a:ext uri="{FF2B5EF4-FFF2-40B4-BE49-F238E27FC236}">
                <a16:creationId xmlns:a16="http://schemas.microsoft.com/office/drawing/2014/main" id="{7A3EA664-1748-4C85-B2B5-EC1F7E56C44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8" y="3714750"/>
            <a:ext cx="12414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table">
            <a:extLst>
              <a:ext uri="{FF2B5EF4-FFF2-40B4-BE49-F238E27FC236}">
                <a16:creationId xmlns:a16="http://schemas.microsoft.com/office/drawing/2014/main" id="{745C32E7-BB50-4657-9644-FB44346D7C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2878138"/>
            <a:ext cx="1258888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tin">
            <a:extLst>
              <a:ext uri="{FF2B5EF4-FFF2-40B4-BE49-F238E27FC236}">
                <a16:creationId xmlns:a16="http://schemas.microsoft.com/office/drawing/2014/main" id="{E45A1230-126B-4230-907A-D24019D71EC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1341438"/>
            <a:ext cx="617538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house">
            <a:extLst>
              <a:ext uri="{FF2B5EF4-FFF2-40B4-BE49-F238E27FC236}">
                <a16:creationId xmlns:a16="http://schemas.microsoft.com/office/drawing/2014/main" id="{5C5E3E5A-B49C-46CD-8D6F-FAE752854EA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988" y="3997325"/>
            <a:ext cx="1182687" cy="112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tree">
            <a:extLst>
              <a:ext uri="{FF2B5EF4-FFF2-40B4-BE49-F238E27FC236}">
                <a16:creationId xmlns:a16="http://schemas.microsoft.com/office/drawing/2014/main" id="{2DA45BBD-5BB6-4E05-8B82-90FDFCA6567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8" y="4943475"/>
            <a:ext cx="860425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dad">
            <a:extLst>
              <a:ext uri="{FF2B5EF4-FFF2-40B4-BE49-F238E27FC236}">
                <a16:creationId xmlns:a16="http://schemas.microsoft.com/office/drawing/2014/main" id="{49B5A936-E4A5-4022-B325-CC8DB9A81C0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1263650"/>
            <a:ext cx="596900" cy="1400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" name="tail">
            <a:extLst>
              <a:ext uri="{FF2B5EF4-FFF2-40B4-BE49-F238E27FC236}">
                <a16:creationId xmlns:a16="http://schemas.microsoft.com/office/drawing/2014/main" id="{82A3C8E7-23F1-4829-9CA1-ED2EFD82E224}"/>
              </a:ext>
            </a:extLst>
          </p:cNvPr>
          <p:cNvGrpSpPr>
            <a:grpSpLocks/>
          </p:cNvGrpSpPr>
          <p:nvPr/>
        </p:nvGrpSpPr>
        <p:grpSpPr bwMode="auto">
          <a:xfrm>
            <a:off x="7104063" y="2252663"/>
            <a:ext cx="1476375" cy="1658937"/>
            <a:chOff x="7103533" y="2252133"/>
            <a:chExt cx="1476783" cy="1659468"/>
          </a:xfrm>
        </p:grpSpPr>
        <p:pic>
          <p:nvPicPr>
            <p:cNvPr id="11279" name="Picture 23">
              <a:extLst>
                <a:ext uri="{FF2B5EF4-FFF2-40B4-BE49-F238E27FC236}">
                  <a16:creationId xmlns:a16="http://schemas.microsoft.com/office/drawing/2014/main" id="{59EDECCB-CFFA-4649-8CB7-2B608C96F452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22" t="11609" b="14296"/>
            <a:stretch>
              <a:fillRect/>
            </a:stretch>
          </p:blipFill>
          <p:spPr bwMode="auto">
            <a:xfrm>
              <a:off x="7103533" y="2252133"/>
              <a:ext cx="1476783" cy="16594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29" name="Straight Arrow Connector 28">
              <a:extLst>
                <a:ext uri="{FF2B5EF4-FFF2-40B4-BE49-F238E27FC236}">
                  <a16:creationId xmlns:a16="http://schemas.microsoft.com/office/drawing/2014/main" id="{8D88B857-D682-4122-89A3-B0385926483F}"/>
                </a:ext>
              </a:extLst>
            </p:cNvPr>
            <p:cNvCxnSpPr/>
            <p:nvPr/>
          </p:nvCxnSpPr>
          <p:spPr>
            <a:xfrm flipH="1">
              <a:off x="8073763" y="3168413"/>
              <a:ext cx="409688" cy="231849"/>
            </a:xfrm>
            <a:prstGeom prst="straightConnector1">
              <a:avLst/>
            </a:prstGeom>
            <a:ln w="57150">
              <a:solidFill>
                <a:srgbClr val="4DB1E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5" name="cross">
            <a:extLst>
              <a:ext uri="{FF2B5EF4-FFF2-40B4-BE49-F238E27FC236}">
                <a16:creationId xmlns:a16="http://schemas.microsoft.com/office/drawing/2014/main" id="{5B3F93F3-05C8-4D93-90CE-B2B820CDB03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8" y="1285875"/>
            <a:ext cx="989012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2440C5F8-B85D-42E3-B033-9BC33F5585B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13" y="392747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0.20539 -0.0680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-3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3.33333E-6 L 0.31302 -0.0615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642" y="-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40741E-7 L 0.21667 -0.05671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833" y="-28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07407E-6 L -0.19618 0.0872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809" y="43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4.44444E-6 L -0.20017 0.12338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17" y="6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11022E-16 L -0.27691 -0.0745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54" y="-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9E276239-E90E-4589-B482-9532623D348D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2291" name="Title 20">
            <a:extLst>
              <a:ext uri="{FF2B5EF4-FFF2-40B4-BE49-F238E27FC236}">
                <a16:creationId xmlns:a16="http://schemas.microsoft.com/office/drawing/2014/main" id="{4301A02D-D3A2-4083-9FF1-5574E71BC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‘p’ to move them into the middle. </a:t>
            </a:r>
          </a:p>
        </p:txBody>
      </p:sp>
      <p:sp>
        <p:nvSpPr>
          <p:cNvPr id="12292" name="Rectangle 4">
            <a:extLst>
              <a:ext uri="{FF2B5EF4-FFF2-40B4-BE49-F238E27FC236}">
                <a16:creationId xmlns:a16="http://schemas.microsoft.com/office/drawing/2014/main" id="{B75BA3FC-C913-49C1-BC65-88098EE7FC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27513" y="808038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p</a:t>
            </a:r>
          </a:p>
        </p:txBody>
      </p:sp>
      <p:pic>
        <p:nvPicPr>
          <p:cNvPr id="3" name="pink paint">
            <a:extLst>
              <a:ext uri="{FF2B5EF4-FFF2-40B4-BE49-F238E27FC236}">
                <a16:creationId xmlns:a16="http://schemas.microsoft.com/office/drawing/2014/main" id="{B58A0845-AAE4-4313-B68B-4CFC26F5CF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538" y="4935538"/>
            <a:ext cx="1293812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rabbit">
            <a:extLst>
              <a:ext uri="{FF2B5EF4-FFF2-40B4-BE49-F238E27FC236}">
                <a16:creationId xmlns:a16="http://schemas.microsoft.com/office/drawing/2014/main" id="{0EE572AC-7043-45BC-B8FD-F1B1A8A3BE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1344613"/>
            <a:ext cx="1095375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g">
            <a:extLst>
              <a:ext uri="{FF2B5EF4-FFF2-40B4-BE49-F238E27FC236}">
                <a16:creationId xmlns:a16="http://schemas.microsoft.com/office/drawing/2014/main" id="{F255DD74-0D89-4116-B18E-4F6340FD36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4935538"/>
            <a:ext cx="1262063" cy="96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orcupine">
            <a:extLst>
              <a:ext uri="{FF2B5EF4-FFF2-40B4-BE49-F238E27FC236}">
                <a16:creationId xmlns:a16="http://schemas.microsoft.com/office/drawing/2014/main" id="{1C946557-E805-47E5-AB04-73285A7BA9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2466975"/>
            <a:ext cx="1363663" cy="75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cloud">
            <a:extLst>
              <a:ext uri="{FF2B5EF4-FFF2-40B4-BE49-F238E27FC236}">
                <a16:creationId xmlns:a16="http://schemas.microsoft.com/office/drawing/2014/main" id="{261F8D42-20F0-4B72-A579-0459693E6B1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3678238"/>
            <a:ext cx="1176338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neapple">
            <a:extLst>
              <a:ext uri="{FF2B5EF4-FFF2-40B4-BE49-F238E27FC236}">
                <a16:creationId xmlns:a16="http://schemas.microsoft.com/office/drawing/2014/main" id="{3EDEFE37-FCC5-4279-8F59-C616AA43424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5538" y="2744788"/>
            <a:ext cx="631825" cy="131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ot">
            <a:extLst>
              <a:ext uri="{FF2B5EF4-FFF2-40B4-BE49-F238E27FC236}">
                <a16:creationId xmlns:a16="http://schemas.microsoft.com/office/drawing/2014/main" id="{35BCD9F4-6121-456E-87AB-628A4DAD127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878"/>
          <a:stretch>
            <a:fillRect/>
          </a:stretch>
        </p:blipFill>
        <p:spPr bwMode="auto">
          <a:xfrm>
            <a:off x="7270750" y="4097338"/>
            <a:ext cx="930275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n">
            <a:extLst>
              <a:ext uri="{FF2B5EF4-FFF2-40B4-BE49-F238E27FC236}">
                <a16:creationId xmlns:a16="http://schemas.microsoft.com/office/drawing/2014/main" id="{4B84117A-67C7-448A-9984-F9F9DFA6372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473200"/>
            <a:ext cx="522288" cy="78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ross">
            <a:extLst>
              <a:ext uri="{FF2B5EF4-FFF2-40B4-BE49-F238E27FC236}">
                <a16:creationId xmlns:a16="http://schemas.microsoft.com/office/drawing/2014/main" id="{FC4B14A1-D142-46E8-966C-42D2777909A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346710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ross">
            <a:extLst>
              <a:ext uri="{FF2B5EF4-FFF2-40B4-BE49-F238E27FC236}">
                <a16:creationId xmlns:a16="http://schemas.microsoft.com/office/drawing/2014/main" id="{AF921A78-EE36-4857-A79B-2446B905457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138271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7.40741E-7 L 0.18073 0.0928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28" y="463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21598 0.11852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5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81481E-6 L 0.23073 -0.0337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28" y="-1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4.81481E-6 L -0.1993 -0.0958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965" y="-4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-0.27657 -0.0729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37" y="-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2.96296E-6 L -0.27518 -0.0488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67" y="-24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21892AD-3260-4DAD-8AC8-A0F3F3B0EF4D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15" name="Title 20">
            <a:extLst>
              <a:ext uri="{FF2B5EF4-FFF2-40B4-BE49-F238E27FC236}">
                <a16:creationId xmlns:a16="http://schemas.microsoft.com/office/drawing/2014/main" id="{DB7FC9F4-FD22-4193-A663-19D621D690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‘i’ to move them into the middle. </a:t>
            </a:r>
          </a:p>
        </p:txBody>
      </p:sp>
      <p:sp>
        <p:nvSpPr>
          <p:cNvPr id="13316" name="Rectangle 4">
            <a:extLst>
              <a:ext uri="{FF2B5EF4-FFF2-40B4-BE49-F238E27FC236}">
                <a16:creationId xmlns:a16="http://schemas.microsoft.com/office/drawing/2014/main" id="{7B88FF77-90BD-4968-BE8D-D2E1D51CCA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03713" y="99377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i</a:t>
            </a:r>
          </a:p>
        </p:txBody>
      </p:sp>
      <p:pic>
        <p:nvPicPr>
          <p:cNvPr id="3" name="ink pot">
            <a:extLst>
              <a:ext uri="{FF2B5EF4-FFF2-40B4-BE49-F238E27FC236}">
                <a16:creationId xmlns:a16="http://schemas.microsoft.com/office/drawing/2014/main" id="{3428E0ED-55EF-40D6-92DF-84B1E23BD3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400" y="1535113"/>
            <a:ext cx="765175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gloo">
            <a:extLst>
              <a:ext uri="{FF2B5EF4-FFF2-40B4-BE49-F238E27FC236}">
                <a16:creationId xmlns:a16="http://schemas.microsoft.com/office/drawing/2014/main" id="{CB077227-E170-450A-A018-9B93092FF2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1200" y="5022850"/>
            <a:ext cx="1474788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vitation">
            <a:extLst>
              <a:ext uri="{FF2B5EF4-FFF2-40B4-BE49-F238E27FC236}">
                <a16:creationId xmlns:a16="http://schemas.microsoft.com/office/drawing/2014/main" id="{357C577F-22C2-4A0C-8695-B825AB42E8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463" y="2570163"/>
            <a:ext cx="1084262" cy="109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w">
            <a:extLst>
              <a:ext uri="{FF2B5EF4-FFF2-40B4-BE49-F238E27FC236}">
                <a16:creationId xmlns:a16="http://schemas.microsoft.com/office/drawing/2014/main" id="{502CA766-A6BA-4A18-9C9C-85D9BA06C2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13" y="5053013"/>
            <a:ext cx="136683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insects">
            <a:extLst>
              <a:ext uri="{FF2B5EF4-FFF2-40B4-BE49-F238E27FC236}">
                <a16:creationId xmlns:a16="http://schemas.microsoft.com/office/drawing/2014/main" id="{190FDD5C-50CB-4BCA-9398-C3FD15498F20}"/>
              </a:ext>
            </a:extLst>
          </p:cNvPr>
          <p:cNvGrpSpPr>
            <a:grpSpLocks/>
          </p:cNvGrpSpPr>
          <p:nvPr/>
        </p:nvGrpSpPr>
        <p:grpSpPr bwMode="auto">
          <a:xfrm>
            <a:off x="676275" y="3741738"/>
            <a:ext cx="1293813" cy="1062037"/>
            <a:chOff x="772367" y="3872543"/>
            <a:chExt cx="1292741" cy="1062097"/>
          </a:xfrm>
        </p:grpSpPr>
        <p:pic>
          <p:nvPicPr>
            <p:cNvPr id="13328" name="Picture 11">
              <a:extLst>
                <a:ext uri="{FF2B5EF4-FFF2-40B4-BE49-F238E27FC236}">
                  <a16:creationId xmlns:a16="http://schemas.microsoft.com/office/drawing/2014/main" id="{8DC77E19-5368-45B5-91AC-54503C051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-1261795">
              <a:off x="1398233" y="3872543"/>
              <a:ext cx="573738" cy="5321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29" name="Picture 12">
              <a:extLst>
                <a:ext uri="{FF2B5EF4-FFF2-40B4-BE49-F238E27FC236}">
                  <a16:creationId xmlns:a16="http://schemas.microsoft.com/office/drawing/2014/main" id="{70E1018C-FA63-4895-8F49-4BA855E691AE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2367" y="3901132"/>
              <a:ext cx="592494" cy="5407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0" name="Picture 16">
              <a:extLst>
                <a:ext uri="{FF2B5EF4-FFF2-40B4-BE49-F238E27FC236}">
                  <a16:creationId xmlns:a16="http://schemas.microsoft.com/office/drawing/2014/main" id="{4DF2CFB9-D4D5-403E-B407-05C41CECA41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7866" y="4257433"/>
              <a:ext cx="657242" cy="5698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3331" name="Picture 18">
              <a:extLst>
                <a:ext uri="{FF2B5EF4-FFF2-40B4-BE49-F238E27FC236}">
                  <a16:creationId xmlns:a16="http://schemas.microsoft.com/office/drawing/2014/main" id="{5D32E2E1-02BF-44E3-8D5B-93E2F70F8AC6}"/>
                </a:ext>
              </a:extLst>
            </p:cNvPr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1545" y="4318842"/>
              <a:ext cx="768253" cy="6157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3" name="fish">
            <a:extLst>
              <a:ext uri="{FF2B5EF4-FFF2-40B4-BE49-F238E27FC236}">
                <a16:creationId xmlns:a16="http://schemas.microsoft.com/office/drawing/2014/main" id="{3D7E3C0F-D1E6-40B7-A85B-B19C562065C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1188" y="1382713"/>
            <a:ext cx="1643062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banana">
            <a:extLst>
              <a:ext uri="{FF2B5EF4-FFF2-40B4-BE49-F238E27FC236}">
                <a16:creationId xmlns:a16="http://schemas.microsoft.com/office/drawing/2014/main" id="{F315A404-1080-40A6-A1D4-3EB3FF105520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163" y="3773488"/>
            <a:ext cx="1071562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cross">
            <a:extLst>
              <a:ext uri="{FF2B5EF4-FFF2-40B4-BE49-F238E27FC236}">
                <a16:creationId xmlns:a16="http://schemas.microsoft.com/office/drawing/2014/main" id="{44D1C1B1-F323-4801-95E4-F7904A39398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275" y="487362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cross">
            <a:extLst>
              <a:ext uri="{FF2B5EF4-FFF2-40B4-BE49-F238E27FC236}">
                <a16:creationId xmlns:a16="http://schemas.microsoft.com/office/drawing/2014/main" id="{1CE77ED8-3256-4EB4-A9B2-A2A0FDAA2C3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8688" y="132080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cross">
            <a:extLst>
              <a:ext uri="{FF2B5EF4-FFF2-40B4-BE49-F238E27FC236}">
                <a16:creationId xmlns:a16="http://schemas.microsoft.com/office/drawing/2014/main" id="{6593C355-79EB-4455-B319-9B94AA03D4E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538" y="374173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guana">
            <a:extLst>
              <a:ext uri="{FF2B5EF4-FFF2-40B4-BE49-F238E27FC236}">
                <a16:creationId xmlns:a16="http://schemas.microsoft.com/office/drawing/2014/main" id="{2A946260-EC97-42B3-8101-6244D6FD77C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882900"/>
            <a:ext cx="123507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2.96296E-6 L 0.19983 0.0421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983" y="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33333E-6 L 0.21476 0.1011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29" y="50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7037E-6 L -0.23976 -0.0166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7" y="-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3.33333E-6 L -0.21945 0.0643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72" y="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22743 0.0643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372" y="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ook">
            <a:extLst>
              <a:ext uri="{FF2B5EF4-FFF2-40B4-BE49-F238E27FC236}">
                <a16:creationId xmlns:a16="http://schemas.microsoft.com/office/drawing/2014/main" id="{2EC63EC1-1104-4E75-B0D2-B9984DA4BC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0725" y="1277938"/>
            <a:ext cx="1317625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62F8E9D4-B236-4750-971B-A65F55E29C7A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0" name="Title 20">
            <a:extLst>
              <a:ext uri="{FF2B5EF4-FFF2-40B4-BE49-F238E27FC236}">
                <a16:creationId xmlns:a16="http://schemas.microsoft.com/office/drawing/2014/main" id="{41123F98-19E6-40B7-992F-BE497C81A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‘n’ to move them into the middle. </a:t>
            </a:r>
          </a:p>
        </p:txBody>
      </p:sp>
      <p:sp>
        <p:nvSpPr>
          <p:cNvPr id="14341" name="Rectangle 4">
            <a:extLst>
              <a:ext uri="{FF2B5EF4-FFF2-40B4-BE49-F238E27FC236}">
                <a16:creationId xmlns:a16="http://schemas.microsoft.com/office/drawing/2014/main" id="{FFF311DB-25F1-4FB8-AEA9-E2D30BE9DB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2588" y="731838"/>
            <a:ext cx="1395412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n</a:t>
            </a:r>
          </a:p>
        </p:txBody>
      </p:sp>
      <p:pic>
        <p:nvPicPr>
          <p:cNvPr id="3" name="nest">
            <a:extLst>
              <a:ext uri="{FF2B5EF4-FFF2-40B4-BE49-F238E27FC236}">
                <a16:creationId xmlns:a16="http://schemas.microsoft.com/office/drawing/2014/main" id="{89EE7F00-7AEE-4278-A016-F6945C4EE94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2559050"/>
            <a:ext cx="106997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necklace">
            <a:extLst>
              <a:ext uri="{FF2B5EF4-FFF2-40B4-BE49-F238E27FC236}">
                <a16:creationId xmlns:a16="http://schemas.microsoft.com/office/drawing/2014/main" id="{9CFCA8CF-9615-44FC-AB29-28C5116252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5153025"/>
            <a:ext cx="1122362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nine">
            <a:extLst>
              <a:ext uri="{FF2B5EF4-FFF2-40B4-BE49-F238E27FC236}">
                <a16:creationId xmlns:a16="http://schemas.microsoft.com/office/drawing/2014/main" id="{508B9F91-42B9-43BF-854E-730B1B2B4C3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138" y="2295525"/>
            <a:ext cx="590550" cy="93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iraffe">
            <a:extLst>
              <a:ext uri="{FF2B5EF4-FFF2-40B4-BE49-F238E27FC236}">
                <a16:creationId xmlns:a16="http://schemas.microsoft.com/office/drawing/2014/main" id="{30A98FB2-B206-4F08-9964-06AA3DCF68F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688" y="3657600"/>
            <a:ext cx="835025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se">
            <a:extLst>
              <a:ext uri="{FF2B5EF4-FFF2-40B4-BE49-F238E27FC236}">
                <a16:creationId xmlns:a16="http://schemas.microsoft.com/office/drawing/2014/main" id="{76956707-E54D-411E-86C8-57CDB261D3C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600" y="4995863"/>
            <a:ext cx="700088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nurse">
            <a:extLst>
              <a:ext uri="{FF2B5EF4-FFF2-40B4-BE49-F238E27FC236}">
                <a16:creationId xmlns:a16="http://schemas.microsoft.com/office/drawing/2014/main" id="{2FDB9988-DCC4-4FC0-B9F9-C2C36DED58D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8400" y="3379788"/>
            <a:ext cx="471488" cy="153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newspaper">
            <a:extLst>
              <a:ext uri="{FF2B5EF4-FFF2-40B4-BE49-F238E27FC236}">
                <a16:creationId xmlns:a16="http://schemas.microsoft.com/office/drawing/2014/main" id="{F622E1A4-411B-488C-B2ED-D8A3B05B5FE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563" y="1535113"/>
            <a:ext cx="1119187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ross">
            <a:extLst>
              <a:ext uri="{FF2B5EF4-FFF2-40B4-BE49-F238E27FC236}">
                <a16:creationId xmlns:a16="http://schemas.microsoft.com/office/drawing/2014/main" id="{2520485B-244C-45F3-B2C3-DFCBCA8CFBE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700" y="376872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ross">
            <a:extLst>
              <a:ext uri="{FF2B5EF4-FFF2-40B4-BE49-F238E27FC236}">
                <a16:creationId xmlns:a16="http://schemas.microsoft.com/office/drawing/2014/main" id="{9A2B735A-C28B-4D9E-B7F0-650F1416342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363" y="114935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7037E-6 L 0.2724 0.0599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11" y="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0.2224 -0.0747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1" y="-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-0.20816 -0.0041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17" y="-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-0.17205 0.0039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11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3.33333E-6 L -0.27986 -0.045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993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19028 0.06528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14" y="32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ook">
            <a:extLst>
              <a:ext uri="{FF2B5EF4-FFF2-40B4-BE49-F238E27FC236}">
                <a16:creationId xmlns:a16="http://schemas.microsoft.com/office/drawing/2014/main" id="{9C722EA0-E06D-424D-85FA-0389A2BF184E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5363" y="1277938"/>
            <a:ext cx="76835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9504138A-C41C-4288-8418-B14FF9D214B0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4" name="Title 20">
            <a:extLst>
              <a:ext uri="{FF2B5EF4-FFF2-40B4-BE49-F238E27FC236}">
                <a16:creationId xmlns:a16="http://schemas.microsoft.com/office/drawing/2014/main" id="{9FEF075D-4F5C-42EC-AB83-4C31E8D008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025" y="479425"/>
            <a:ext cx="8420100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‘m’ to move them into the middle. </a:t>
            </a:r>
          </a:p>
        </p:txBody>
      </p:sp>
      <p:sp>
        <p:nvSpPr>
          <p:cNvPr id="15365" name="Rectangle 4">
            <a:extLst>
              <a:ext uri="{FF2B5EF4-FFF2-40B4-BE49-F238E27FC236}">
                <a16:creationId xmlns:a16="http://schemas.microsoft.com/office/drawing/2014/main" id="{1E1AC6B7-C26A-4DCA-9476-FC6FB5210E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731838"/>
            <a:ext cx="1395413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m</a:t>
            </a:r>
          </a:p>
        </p:txBody>
      </p:sp>
      <p:pic>
        <p:nvPicPr>
          <p:cNvPr id="3" name="nest">
            <a:extLst>
              <a:ext uri="{FF2B5EF4-FFF2-40B4-BE49-F238E27FC236}">
                <a16:creationId xmlns:a16="http://schemas.microsoft.com/office/drawing/2014/main" id="{EF235BBF-7C5B-48EA-9570-60A663BF64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2559050"/>
            <a:ext cx="106997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necklace">
            <a:extLst>
              <a:ext uri="{FF2B5EF4-FFF2-40B4-BE49-F238E27FC236}">
                <a16:creationId xmlns:a16="http://schemas.microsoft.com/office/drawing/2014/main" id="{D6A257A0-D556-41C4-A254-1C7C4231E8BA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988" y="5153025"/>
            <a:ext cx="1046162" cy="100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nine">
            <a:extLst>
              <a:ext uri="{FF2B5EF4-FFF2-40B4-BE49-F238E27FC236}">
                <a16:creationId xmlns:a16="http://schemas.microsoft.com/office/drawing/2014/main" id="{41EA1A27-7EFF-4EA4-8C9B-6155038B69AA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5850" y="2428875"/>
            <a:ext cx="747713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iraffe">
            <a:extLst>
              <a:ext uri="{FF2B5EF4-FFF2-40B4-BE49-F238E27FC236}">
                <a16:creationId xmlns:a16="http://schemas.microsoft.com/office/drawing/2014/main" id="{DDE9DBAF-DFBB-4C55-AAB4-A9F3717537C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58"/>
          <a:stretch>
            <a:fillRect/>
          </a:stretch>
        </p:blipFill>
        <p:spPr bwMode="auto">
          <a:xfrm>
            <a:off x="750888" y="3429000"/>
            <a:ext cx="11715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se">
            <a:extLst>
              <a:ext uri="{FF2B5EF4-FFF2-40B4-BE49-F238E27FC236}">
                <a16:creationId xmlns:a16="http://schemas.microsoft.com/office/drawing/2014/main" id="{175C9B89-1C8E-4D89-B696-6C3CE2AEBE0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600" y="4995863"/>
            <a:ext cx="700088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nurse">
            <a:extLst>
              <a:ext uri="{FF2B5EF4-FFF2-40B4-BE49-F238E27FC236}">
                <a16:creationId xmlns:a16="http://schemas.microsoft.com/office/drawing/2014/main" id="{204EBB2F-3B7A-46EA-8A0A-C63033307D12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3613" y="3470275"/>
            <a:ext cx="869950" cy="1227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newspaper">
            <a:extLst>
              <a:ext uri="{FF2B5EF4-FFF2-40B4-BE49-F238E27FC236}">
                <a16:creationId xmlns:a16="http://schemas.microsoft.com/office/drawing/2014/main" id="{E309E1BE-2413-4F3D-AA42-CCD16B2FAA32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600" y="1535113"/>
            <a:ext cx="773113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ross">
            <a:extLst>
              <a:ext uri="{FF2B5EF4-FFF2-40B4-BE49-F238E27FC236}">
                <a16:creationId xmlns:a16="http://schemas.microsoft.com/office/drawing/2014/main" id="{3C2D802D-CF60-468D-B88E-9B692F4D133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247173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ross">
            <a:extLst>
              <a:ext uri="{FF2B5EF4-FFF2-40B4-BE49-F238E27FC236}">
                <a16:creationId xmlns:a16="http://schemas.microsoft.com/office/drawing/2014/main" id="{43CFD5D2-1494-4944-92CA-BD663E75418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138" y="499586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0.2224 -0.07477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1" y="-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-0.22951 0.1685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76" y="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7037E-7 L -0.22761 0.1560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89" y="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11111E-6 L 0.18438 0.1060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219" y="53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L -0.21232 0.15787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25" y="78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27413 -0.0613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-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CF584993-11AE-4E73-BAC0-16B7EA7A3B82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87" name="Title 20">
            <a:extLst>
              <a:ext uri="{FF2B5EF4-FFF2-40B4-BE49-F238E27FC236}">
                <a16:creationId xmlns:a16="http://schemas.microsoft.com/office/drawing/2014/main" id="{B0BDE273-1FE3-4AF1-B7E8-E7AC8EF1A5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‘d’ to move them into the middle. </a:t>
            </a:r>
          </a:p>
        </p:txBody>
      </p:sp>
      <p:sp>
        <p:nvSpPr>
          <p:cNvPr id="16388" name="Rectangle 4">
            <a:extLst>
              <a:ext uri="{FF2B5EF4-FFF2-40B4-BE49-F238E27FC236}">
                <a16:creationId xmlns:a16="http://schemas.microsoft.com/office/drawing/2014/main" id="{0897C9ED-E49F-4F58-89D0-93E802755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960438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d</a:t>
            </a:r>
          </a:p>
        </p:txBody>
      </p:sp>
      <p:pic>
        <p:nvPicPr>
          <p:cNvPr id="4" name="tv">
            <a:extLst>
              <a:ext uri="{FF2B5EF4-FFF2-40B4-BE49-F238E27FC236}">
                <a16:creationId xmlns:a16="http://schemas.microsoft.com/office/drawing/2014/main" id="{F3408C99-3BDF-4315-BB74-9CD4139FB61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188" y="5243513"/>
            <a:ext cx="1030287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teapot">
            <a:extLst>
              <a:ext uri="{FF2B5EF4-FFF2-40B4-BE49-F238E27FC236}">
                <a16:creationId xmlns:a16="http://schemas.microsoft.com/office/drawing/2014/main" id="{044659E5-B1A7-4791-8664-D246E4E4E551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3927475"/>
            <a:ext cx="7651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table">
            <a:extLst>
              <a:ext uri="{FF2B5EF4-FFF2-40B4-BE49-F238E27FC236}">
                <a16:creationId xmlns:a16="http://schemas.microsoft.com/office/drawing/2014/main" id="{3AACFA7C-1C0A-4170-9912-74D67C083A06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2779713"/>
            <a:ext cx="1258888" cy="874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tin">
            <a:extLst>
              <a:ext uri="{FF2B5EF4-FFF2-40B4-BE49-F238E27FC236}">
                <a16:creationId xmlns:a16="http://schemas.microsoft.com/office/drawing/2014/main" id="{5349BC31-F767-4FED-9805-64EC95347C7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13" y="1377950"/>
            <a:ext cx="749300" cy="909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house">
            <a:extLst>
              <a:ext uri="{FF2B5EF4-FFF2-40B4-BE49-F238E27FC236}">
                <a16:creationId xmlns:a16="http://schemas.microsoft.com/office/drawing/2014/main" id="{DC87AC5A-A950-442E-86F8-107C68F45B41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5988" y="4219575"/>
            <a:ext cx="1182687" cy="67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tree">
            <a:extLst>
              <a:ext uri="{FF2B5EF4-FFF2-40B4-BE49-F238E27FC236}">
                <a16:creationId xmlns:a16="http://schemas.microsoft.com/office/drawing/2014/main" id="{3D1E90D2-B411-438C-80D1-5E150936B2B4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788" y="4943475"/>
            <a:ext cx="352425" cy="1128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dad">
            <a:extLst>
              <a:ext uri="{FF2B5EF4-FFF2-40B4-BE49-F238E27FC236}">
                <a16:creationId xmlns:a16="http://schemas.microsoft.com/office/drawing/2014/main" id="{3E827302-2106-47B3-994C-4EBC016F05B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8" y="1554163"/>
            <a:ext cx="1241425" cy="74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23">
            <a:extLst>
              <a:ext uri="{FF2B5EF4-FFF2-40B4-BE49-F238E27FC236}">
                <a16:creationId xmlns:a16="http://schemas.microsoft.com/office/drawing/2014/main" id="{FDFFE1BB-B50B-4665-80D7-EFBE72EAD44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99"/>
          <a:stretch>
            <a:fillRect/>
          </a:stretch>
        </p:blipFill>
        <p:spPr bwMode="auto">
          <a:xfrm>
            <a:off x="7381875" y="2435225"/>
            <a:ext cx="920750" cy="125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cross">
            <a:extLst>
              <a:ext uri="{FF2B5EF4-FFF2-40B4-BE49-F238E27FC236}">
                <a16:creationId xmlns:a16="http://schemas.microsoft.com/office/drawing/2014/main" id="{44EEDF88-4540-4871-94DA-0CADD87EDC3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8" y="1341438"/>
            <a:ext cx="989012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5DCDEB8A-3501-4781-9FAF-B75170C35BC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13" y="392747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0.20174 -0.04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87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-3.33333E-6 L 0.24237 -0.0458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40741E-7 L 0.20364 -0.041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74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3.7037E-7 L -0.19149 0.1481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83" y="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2.96296E-6 L -0.24132 -0.0659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66" y="-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12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7.40741E-7 L -0.25191 0.1472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A2145C6-CFC5-430B-B75B-475A83B5B854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1" name="Title 20">
            <a:extLst>
              <a:ext uri="{FF2B5EF4-FFF2-40B4-BE49-F238E27FC236}">
                <a16:creationId xmlns:a16="http://schemas.microsoft.com/office/drawing/2014/main" id="{1D56E650-8E53-49FB-AD48-ACD8AD524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‘g’ to move them into the middle. </a:t>
            </a:r>
          </a:p>
        </p:txBody>
      </p:sp>
      <p:sp>
        <p:nvSpPr>
          <p:cNvPr id="17412" name="Rectangle 4">
            <a:extLst>
              <a:ext uri="{FF2B5EF4-FFF2-40B4-BE49-F238E27FC236}">
                <a16:creationId xmlns:a16="http://schemas.microsoft.com/office/drawing/2014/main" id="{3C6828F3-0FA5-4E8D-937B-0EEB9DEC72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76517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g</a:t>
            </a:r>
          </a:p>
        </p:txBody>
      </p:sp>
      <p:pic>
        <p:nvPicPr>
          <p:cNvPr id="3" name="anchor">
            <a:extLst>
              <a:ext uri="{FF2B5EF4-FFF2-40B4-BE49-F238E27FC236}">
                <a16:creationId xmlns:a16="http://schemas.microsoft.com/office/drawing/2014/main" id="{BA242E9C-6EFF-4D36-B036-1D84325BB63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5184775"/>
            <a:ext cx="762000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nt">
            <a:extLst>
              <a:ext uri="{FF2B5EF4-FFF2-40B4-BE49-F238E27FC236}">
                <a16:creationId xmlns:a16="http://schemas.microsoft.com/office/drawing/2014/main" id="{49CF53DC-DFFB-420D-8027-1C282F4D002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650" y="1393825"/>
            <a:ext cx="1011238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pple">
            <a:extLst>
              <a:ext uri="{FF2B5EF4-FFF2-40B4-BE49-F238E27FC236}">
                <a16:creationId xmlns:a16="http://schemas.microsoft.com/office/drawing/2014/main" id="{FDBCF8BD-57E9-4426-A8E8-2FE94E1875A1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0438" y="1431925"/>
            <a:ext cx="901700" cy="85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strounaut">
            <a:extLst>
              <a:ext uri="{FF2B5EF4-FFF2-40B4-BE49-F238E27FC236}">
                <a16:creationId xmlns:a16="http://schemas.microsoft.com/office/drawing/2014/main" id="{3865E7A1-5B61-4440-9954-CBF210E97F6E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4805363"/>
            <a:ext cx="473075" cy="1287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cat">
            <a:extLst>
              <a:ext uri="{FF2B5EF4-FFF2-40B4-BE49-F238E27FC236}">
                <a16:creationId xmlns:a16="http://schemas.microsoft.com/office/drawing/2014/main" id="{60CFE541-38C2-4FC7-84F8-653D9E5E578B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863" y="2759075"/>
            <a:ext cx="1082675" cy="75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alligator">
            <a:extLst>
              <a:ext uri="{FF2B5EF4-FFF2-40B4-BE49-F238E27FC236}">
                <a16:creationId xmlns:a16="http://schemas.microsoft.com/office/drawing/2014/main" id="{244386CA-F390-49DC-A67F-B1C588DFD310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2566988"/>
            <a:ext cx="836613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monkey">
            <a:extLst>
              <a:ext uri="{FF2B5EF4-FFF2-40B4-BE49-F238E27FC236}">
                <a16:creationId xmlns:a16="http://schemas.microsoft.com/office/drawing/2014/main" id="{824F5FC7-72F5-4650-9316-023C3A1B68B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25" y="4006850"/>
            <a:ext cx="1212850" cy="29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acrobat">
            <a:extLst>
              <a:ext uri="{FF2B5EF4-FFF2-40B4-BE49-F238E27FC236}">
                <a16:creationId xmlns:a16="http://schemas.microsoft.com/office/drawing/2014/main" id="{328B1F03-0092-4F51-B923-2E504932B978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2200" y="3870325"/>
            <a:ext cx="836613" cy="118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cross">
            <a:extLst>
              <a:ext uri="{FF2B5EF4-FFF2-40B4-BE49-F238E27FC236}">
                <a16:creationId xmlns:a16="http://schemas.microsoft.com/office/drawing/2014/main" id="{65C8A1BD-5331-4990-BD36-352B750722E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8" y="255270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cross">
            <a:extLst>
              <a:ext uri="{FF2B5EF4-FFF2-40B4-BE49-F238E27FC236}">
                <a16:creationId xmlns:a16="http://schemas.microsoft.com/office/drawing/2014/main" id="{C882F53D-D2FE-4C57-9A8A-FFD9E3AC462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888" y="360997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19097 0.11991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49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7 L 0.24862 0.1340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31" y="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4.44444E-6 L 0.23281 -0.04328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2" y="-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2.59259E-6 L -0.26025 -0.0553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1" y="-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4.44444E-6 L -0.24757 -0.0671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8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2.59259E-6 L -0.21806 0.1106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03" y="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DA5FB340-CEC2-449E-8736-E7A4755E165F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8435" name="Title 20">
            <a:extLst>
              <a:ext uri="{FF2B5EF4-FFF2-40B4-BE49-F238E27FC236}">
                <a16:creationId xmlns:a16="http://schemas.microsoft.com/office/drawing/2014/main" id="{6D36FE23-E7D2-4B76-8945-9ABF083A5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‘o’ to move them into the middle. </a:t>
            </a:r>
          </a:p>
        </p:txBody>
      </p:sp>
      <p:sp>
        <p:nvSpPr>
          <p:cNvPr id="18436" name="Rectangle 4">
            <a:extLst>
              <a:ext uri="{FF2B5EF4-FFF2-40B4-BE49-F238E27FC236}">
                <a16:creationId xmlns:a16="http://schemas.microsoft.com/office/drawing/2014/main" id="{146B1B76-6DF7-4458-B39E-B9072F4EA4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99377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o</a:t>
            </a:r>
          </a:p>
        </p:txBody>
      </p:sp>
      <p:pic>
        <p:nvPicPr>
          <p:cNvPr id="3" name="ink pot">
            <a:extLst>
              <a:ext uri="{FF2B5EF4-FFF2-40B4-BE49-F238E27FC236}">
                <a16:creationId xmlns:a16="http://schemas.microsoft.com/office/drawing/2014/main" id="{DE3F5B6D-F716-4A72-B3C7-4C4723B93704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1573213"/>
            <a:ext cx="949325" cy="79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gloo">
            <a:extLst>
              <a:ext uri="{FF2B5EF4-FFF2-40B4-BE49-F238E27FC236}">
                <a16:creationId xmlns:a16="http://schemas.microsoft.com/office/drawing/2014/main" id="{7ACFB0F9-188F-4F6B-A209-E4424013EC4E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6613" y="5245100"/>
            <a:ext cx="119221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vitation">
            <a:extLst>
              <a:ext uri="{FF2B5EF4-FFF2-40B4-BE49-F238E27FC236}">
                <a16:creationId xmlns:a16="http://schemas.microsoft.com/office/drawing/2014/main" id="{A5371A2C-3DA9-4848-803E-BA1C79F59B9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425" y="2632075"/>
            <a:ext cx="652463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w">
            <a:extLst>
              <a:ext uri="{FF2B5EF4-FFF2-40B4-BE49-F238E27FC236}">
                <a16:creationId xmlns:a16="http://schemas.microsoft.com/office/drawing/2014/main" id="{EF57FFBB-FA7B-4810-A8B8-5D4A4F24FFFB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4911725"/>
            <a:ext cx="89376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fish">
            <a:extLst>
              <a:ext uri="{FF2B5EF4-FFF2-40B4-BE49-F238E27FC236}">
                <a16:creationId xmlns:a16="http://schemas.microsoft.com/office/drawing/2014/main" id="{732CCBAF-16C0-4B0A-85E2-4804BF781E82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663" y="1433513"/>
            <a:ext cx="1303337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banana">
            <a:extLst>
              <a:ext uri="{FF2B5EF4-FFF2-40B4-BE49-F238E27FC236}">
                <a16:creationId xmlns:a16="http://schemas.microsoft.com/office/drawing/2014/main" id="{6D2661CE-41EC-4C25-8113-B1D7EB62C9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163" y="3773488"/>
            <a:ext cx="1071562" cy="93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cross">
            <a:extLst>
              <a:ext uri="{FF2B5EF4-FFF2-40B4-BE49-F238E27FC236}">
                <a16:creationId xmlns:a16="http://schemas.microsoft.com/office/drawing/2014/main" id="{48ADE45D-458B-4387-9187-45390739E9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8" y="487362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cross">
            <a:extLst>
              <a:ext uri="{FF2B5EF4-FFF2-40B4-BE49-F238E27FC236}">
                <a16:creationId xmlns:a16="http://schemas.microsoft.com/office/drawing/2014/main" id="{F36988DE-BF57-462A-B76A-1721DF2EE01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300" y="131286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cross">
            <a:extLst>
              <a:ext uri="{FF2B5EF4-FFF2-40B4-BE49-F238E27FC236}">
                <a16:creationId xmlns:a16="http://schemas.microsoft.com/office/drawing/2014/main" id="{302B144C-F2BA-453C-8998-CA8E8F760C2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188" y="374173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guana">
            <a:extLst>
              <a:ext uri="{FF2B5EF4-FFF2-40B4-BE49-F238E27FC236}">
                <a16:creationId xmlns:a16="http://schemas.microsoft.com/office/drawing/2014/main" id="{52E67281-1A71-43C7-AE2A-F7D176F11CA8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063" y="2759075"/>
            <a:ext cx="1370012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8E75E091-8513-487B-9673-76B09970998E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900" y="3773488"/>
            <a:ext cx="1400175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0.20365 0.1430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74" y="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23976 -0.0166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7" y="-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07407E-6 L -0.21944 0.0643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72" y="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0.2816 0.1282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80" y="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23177 0.1314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0" y="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ook">
            <a:extLst>
              <a:ext uri="{FF2B5EF4-FFF2-40B4-BE49-F238E27FC236}">
                <a16:creationId xmlns:a16="http://schemas.microsoft.com/office/drawing/2014/main" id="{6A7B3507-867A-44A6-8CC7-D766D306AC9B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88" y="1473200"/>
            <a:ext cx="1068387" cy="858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65A0A37-ADD6-403B-99AB-32025AB899A7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460" name="Title 20">
            <a:extLst>
              <a:ext uri="{FF2B5EF4-FFF2-40B4-BE49-F238E27FC236}">
                <a16:creationId xmlns:a16="http://schemas.microsoft.com/office/drawing/2014/main" id="{BFC3BEC9-F26D-42F7-8570-7231D0E536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025" y="479425"/>
            <a:ext cx="8420100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‘c’ to move them into the middle. </a:t>
            </a:r>
          </a:p>
        </p:txBody>
      </p:sp>
      <p:sp>
        <p:nvSpPr>
          <p:cNvPr id="19461" name="Rectangle 4">
            <a:extLst>
              <a:ext uri="{FF2B5EF4-FFF2-40B4-BE49-F238E27FC236}">
                <a16:creationId xmlns:a16="http://schemas.microsoft.com/office/drawing/2014/main" id="{13C7EB07-9D3B-4D75-861B-C1CD898114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731838"/>
            <a:ext cx="1395413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c</a:t>
            </a:r>
          </a:p>
        </p:txBody>
      </p:sp>
      <p:pic>
        <p:nvPicPr>
          <p:cNvPr id="3" name="nest">
            <a:extLst>
              <a:ext uri="{FF2B5EF4-FFF2-40B4-BE49-F238E27FC236}">
                <a16:creationId xmlns:a16="http://schemas.microsoft.com/office/drawing/2014/main" id="{7D4CD429-B71B-4D75-9879-31E014B083E9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" y="2698750"/>
            <a:ext cx="127635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necklace">
            <a:extLst>
              <a:ext uri="{FF2B5EF4-FFF2-40B4-BE49-F238E27FC236}">
                <a16:creationId xmlns:a16="http://schemas.microsoft.com/office/drawing/2014/main" id="{A7D412B5-AFEB-451D-BBDF-A17B8BCB954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863" y="5087938"/>
            <a:ext cx="760412" cy="100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nine">
            <a:extLst>
              <a:ext uri="{FF2B5EF4-FFF2-40B4-BE49-F238E27FC236}">
                <a16:creationId xmlns:a16="http://schemas.microsoft.com/office/drawing/2014/main" id="{13EFE8EF-C1DB-43B1-B8A8-8AEA0C8ED15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6138" y="2598738"/>
            <a:ext cx="12255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iraffe">
            <a:extLst>
              <a:ext uri="{FF2B5EF4-FFF2-40B4-BE49-F238E27FC236}">
                <a16:creationId xmlns:a16="http://schemas.microsoft.com/office/drawing/2014/main" id="{349DE54E-B295-48BA-AC80-C7400B9E1ED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300000">
            <a:off x="1000919" y="3591719"/>
            <a:ext cx="569913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se">
            <a:extLst>
              <a:ext uri="{FF2B5EF4-FFF2-40B4-BE49-F238E27FC236}">
                <a16:creationId xmlns:a16="http://schemas.microsoft.com/office/drawing/2014/main" id="{FB434B6E-B0A5-4EFE-A73D-112F299C38C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8" y="5043488"/>
            <a:ext cx="844550" cy="85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nurse">
            <a:extLst>
              <a:ext uri="{FF2B5EF4-FFF2-40B4-BE49-F238E27FC236}">
                <a16:creationId xmlns:a16="http://schemas.microsoft.com/office/drawing/2014/main" id="{347860AB-A061-4D59-ABDD-D858EA22B126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8" y="3878263"/>
            <a:ext cx="996950" cy="617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newspaper">
            <a:extLst>
              <a:ext uri="{FF2B5EF4-FFF2-40B4-BE49-F238E27FC236}">
                <a16:creationId xmlns:a16="http://schemas.microsoft.com/office/drawing/2014/main" id="{37207F99-2E52-4D13-AEF3-DEA5A42A2DF6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63" y="1663700"/>
            <a:ext cx="96678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ross">
            <a:extLst>
              <a:ext uri="{FF2B5EF4-FFF2-40B4-BE49-F238E27FC236}">
                <a16:creationId xmlns:a16="http://schemas.microsoft.com/office/drawing/2014/main" id="{0449BAF4-8382-42FE-9B40-F6B62B29C0C1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47173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ross">
            <a:extLst>
              <a:ext uri="{FF2B5EF4-FFF2-40B4-BE49-F238E27FC236}">
                <a16:creationId xmlns:a16="http://schemas.microsoft.com/office/drawing/2014/main" id="{A137E7B9-7535-4F40-AD7D-DB97146502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563" y="499586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7037E-6 L 0.23108 -0.0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45" y="-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85185E-6 L -0.221 0.1291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33333E-6 L -0.22761 0.1560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89" y="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2.59259E-6 L 0.21822 0.1338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03" y="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81481E-6 L -0.21475 0.116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7" y="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2.22222E-6 L 0.27414 -0.0613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-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ook">
            <a:extLst>
              <a:ext uri="{FF2B5EF4-FFF2-40B4-BE49-F238E27FC236}">
                <a16:creationId xmlns:a16="http://schemas.microsoft.com/office/drawing/2014/main" id="{86CFFE2B-0AB4-4097-9F61-1C28873B0CD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063" y="1277938"/>
            <a:ext cx="996950" cy="87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207DE599-E641-40F5-9974-199995993641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0484" name="Title 20">
            <a:extLst>
              <a:ext uri="{FF2B5EF4-FFF2-40B4-BE49-F238E27FC236}">
                <a16:creationId xmlns:a16="http://schemas.microsoft.com/office/drawing/2014/main" id="{C2864927-7A5D-4889-BB27-5A81497919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‘k’ to move them into the middle. </a:t>
            </a:r>
          </a:p>
        </p:txBody>
      </p:sp>
      <p:sp>
        <p:nvSpPr>
          <p:cNvPr id="20485" name="Rectangle 4">
            <a:extLst>
              <a:ext uri="{FF2B5EF4-FFF2-40B4-BE49-F238E27FC236}">
                <a16:creationId xmlns:a16="http://schemas.microsoft.com/office/drawing/2014/main" id="{64833C3A-F2A2-4CDD-BD3C-32F65E6CED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23938"/>
            <a:ext cx="1395413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k</a:t>
            </a:r>
          </a:p>
        </p:txBody>
      </p:sp>
      <p:pic>
        <p:nvPicPr>
          <p:cNvPr id="3" name="nest">
            <a:extLst>
              <a:ext uri="{FF2B5EF4-FFF2-40B4-BE49-F238E27FC236}">
                <a16:creationId xmlns:a16="http://schemas.microsoft.com/office/drawing/2014/main" id="{5BE6C56E-0215-4C52-8B10-6231C376756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3" y="2559050"/>
            <a:ext cx="80962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necklace">
            <a:extLst>
              <a:ext uri="{FF2B5EF4-FFF2-40B4-BE49-F238E27FC236}">
                <a16:creationId xmlns:a16="http://schemas.microsoft.com/office/drawing/2014/main" id="{9D5C9B45-1850-447C-AD18-F0F86578BAFE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8" y="5280025"/>
            <a:ext cx="1122362" cy="75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nine">
            <a:extLst>
              <a:ext uri="{FF2B5EF4-FFF2-40B4-BE49-F238E27FC236}">
                <a16:creationId xmlns:a16="http://schemas.microsoft.com/office/drawing/2014/main" id="{ED349168-356D-49D6-B9EC-51C5B952BE6D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900" y="2271713"/>
            <a:ext cx="750888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iraffe">
            <a:extLst>
              <a:ext uri="{FF2B5EF4-FFF2-40B4-BE49-F238E27FC236}">
                <a16:creationId xmlns:a16="http://schemas.microsoft.com/office/drawing/2014/main" id="{28CC6E91-F061-4D79-B412-A95D0FC87900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25" y="4237038"/>
            <a:ext cx="1254125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se">
            <a:extLst>
              <a:ext uri="{FF2B5EF4-FFF2-40B4-BE49-F238E27FC236}">
                <a16:creationId xmlns:a16="http://schemas.microsoft.com/office/drawing/2014/main" id="{BAB0A885-AA0B-4A29-8288-B06E385E7F2C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5663" y="5359400"/>
            <a:ext cx="10477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nurse">
            <a:extLst>
              <a:ext uri="{FF2B5EF4-FFF2-40B4-BE49-F238E27FC236}">
                <a16:creationId xmlns:a16="http://schemas.microsoft.com/office/drawing/2014/main" id="{C03871A9-959D-4293-AF55-CA42E45EF1C4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338" y="3571875"/>
            <a:ext cx="854075" cy="155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newspaper">
            <a:extLst>
              <a:ext uri="{FF2B5EF4-FFF2-40B4-BE49-F238E27FC236}">
                <a16:creationId xmlns:a16="http://schemas.microsoft.com/office/drawing/2014/main" id="{F4E2CE38-F00F-4328-9C76-35DAAD82FFA7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1436688"/>
            <a:ext cx="833438" cy="893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ross">
            <a:extLst>
              <a:ext uri="{FF2B5EF4-FFF2-40B4-BE49-F238E27FC236}">
                <a16:creationId xmlns:a16="http://schemas.microsoft.com/office/drawing/2014/main" id="{C28B5063-3610-4A12-8C4C-EE8BF61273A3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288" y="379253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ross">
            <a:extLst>
              <a:ext uri="{FF2B5EF4-FFF2-40B4-BE49-F238E27FC236}">
                <a16:creationId xmlns:a16="http://schemas.microsoft.com/office/drawing/2014/main" id="{8497828C-F3B2-4015-9C45-EBBCC6E80DF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063" y="114935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91 0.00277 L 0.29237 0.1185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514" y="57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0.2224 -0.0747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11" y="-37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4.07407E-6 L -0.21476 0.00254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7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22222E-6 L -0.17205 0.00393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11" y="1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7037E-6 L -0.28593 -0.09838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06" y="-4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2.96296E-6 L 0.19532 0.1243 " pathEditMode="relative" rAng="0" ptsTypes="AA">
                                      <p:cBhvr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757" y="6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13876326-D1F5-411A-A3E8-CC25099EA797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1507" name="Title 20">
            <a:extLst>
              <a:ext uri="{FF2B5EF4-FFF2-40B4-BE49-F238E27FC236}">
                <a16:creationId xmlns:a16="http://schemas.microsoft.com/office/drawing/2014/main" id="{BF72BD39-1357-4827-81E0-460DD9A487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‘e’ to move them into the middle. </a:t>
            </a:r>
          </a:p>
        </p:txBody>
      </p:sp>
      <p:sp>
        <p:nvSpPr>
          <p:cNvPr id="21508" name="Rectangle 4">
            <a:extLst>
              <a:ext uri="{FF2B5EF4-FFF2-40B4-BE49-F238E27FC236}">
                <a16:creationId xmlns:a16="http://schemas.microsoft.com/office/drawing/2014/main" id="{AC0D1839-2539-4842-8BC3-B202EF0BEC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99377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e</a:t>
            </a:r>
          </a:p>
        </p:txBody>
      </p:sp>
      <p:pic>
        <p:nvPicPr>
          <p:cNvPr id="3" name="ink pot">
            <a:extLst>
              <a:ext uri="{FF2B5EF4-FFF2-40B4-BE49-F238E27FC236}">
                <a16:creationId xmlns:a16="http://schemas.microsoft.com/office/drawing/2014/main" id="{4494A9AC-3369-48CE-B3B1-9DBEFF0FBE3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1619250"/>
            <a:ext cx="949325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gloo">
            <a:extLst>
              <a:ext uri="{FF2B5EF4-FFF2-40B4-BE49-F238E27FC236}">
                <a16:creationId xmlns:a16="http://schemas.microsoft.com/office/drawing/2014/main" id="{FD09D72D-7F0B-469F-89FA-0A2523C1705A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5122863"/>
            <a:ext cx="1093788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vitation">
            <a:extLst>
              <a:ext uri="{FF2B5EF4-FFF2-40B4-BE49-F238E27FC236}">
                <a16:creationId xmlns:a16="http://schemas.microsoft.com/office/drawing/2014/main" id="{45F00FC9-76E1-4572-8C0B-59DBB0AC5A08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9525" y="2463800"/>
            <a:ext cx="501650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w">
            <a:extLst>
              <a:ext uri="{FF2B5EF4-FFF2-40B4-BE49-F238E27FC236}">
                <a16:creationId xmlns:a16="http://schemas.microsoft.com/office/drawing/2014/main" id="{B032755E-E2DE-42BD-8470-D0A063FCEDF6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4911725"/>
            <a:ext cx="1239838" cy="841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fish">
            <a:extLst>
              <a:ext uri="{FF2B5EF4-FFF2-40B4-BE49-F238E27FC236}">
                <a16:creationId xmlns:a16="http://schemas.microsoft.com/office/drawing/2014/main" id="{681BEC66-0EA6-452C-B36E-4717BD8885A3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1675" y="1611313"/>
            <a:ext cx="145732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banana">
            <a:extLst>
              <a:ext uri="{FF2B5EF4-FFF2-40B4-BE49-F238E27FC236}">
                <a16:creationId xmlns:a16="http://schemas.microsoft.com/office/drawing/2014/main" id="{23676A4C-F142-48F4-9051-CE26337BA519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3860800"/>
            <a:ext cx="1287463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cross">
            <a:extLst>
              <a:ext uri="{FF2B5EF4-FFF2-40B4-BE49-F238E27FC236}">
                <a16:creationId xmlns:a16="http://schemas.microsoft.com/office/drawing/2014/main" id="{7C5D681F-FCB5-4EFE-914E-F37363013B1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483076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cross">
            <a:extLst>
              <a:ext uri="{FF2B5EF4-FFF2-40B4-BE49-F238E27FC236}">
                <a16:creationId xmlns:a16="http://schemas.microsoft.com/office/drawing/2014/main" id="{EDEEC9E3-2026-4972-95BF-AB03AF8593C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325" y="131286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cross">
            <a:extLst>
              <a:ext uri="{FF2B5EF4-FFF2-40B4-BE49-F238E27FC236}">
                <a16:creationId xmlns:a16="http://schemas.microsoft.com/office/drawing/2014/main" id="{77CB4AB9-0C20-40BF-A6AE-A0F5432B0E6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6325" y="375602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guana">
            <a:extLst>
              <a:ext uri="{FF2B5EF4-FFF2-40B4-BE49-F238E27FC236}">
                <a16:creationId xmlns:a16="http://schemas.microsoft.com/office/drawing/2014/main" id="{E6050040-AACE-4A62-B9DB-901046B9A0B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225" y="2840038"/>
            <a:ext cx="1136650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E93E46DC-F56E-4618-BCA0-3F3B5B7D48BA}"/>
              </a:ext>
            </a:extLst>
          </p:cNvPr>
          <p:cNvPicPr>
            <a:picLocks noChangeAspect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77929">
            <a:off x="931863" y="3792538"/>
            <a:ext cx="657225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96296E-6 L 0.20365 0.1430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74" y="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23594 -0.0824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06" y="-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21945 0.0643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72" y="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28159 0.12824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80" y="64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4.44444E-6 L 0.23177 0.13148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0" y="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633AA4F-4889-427A-8B7F-97CF945D7530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2531" name="Title 20">
            <a:extLst>
              <a:ext uri="{FF2B5EF4-FFF2-40B4-BE49-F238E27FC236}">
                <a16:creationId xmlns:a16="http://schemas.microsoft.com/office/drawing/2014/main" id="{2DD5D1BA-3DD1-4EDB-8306-593E7E93C9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‘u’ to move them into the middle. </a:t>
            </a:r>
          </a:p>
        </p:txBody>
      </p:sp>
      <p:sp>
        <p:nvSpPr>
          <p:cNvPr id="22532" name="Rectangle 4">
            <a:extLst>
              <a:ext uri="{FF2B5EF4-FFF2-40B4-BE49-F238E27FC236}">
                <a16:creationId xmlns:a16="http://schemas.microsoft.com/office/drawing/2014/main" id="{85AF7B5B-3A05-4B84-A34B-1D224011B8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99377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u</a:t>
            </a:r>
          </a:p>
        </p:txBody>
      </p:sp>
      <p:pic>
        <p:nvPicPr>
          <p:cNvPr id="3" name="ink pot">
            <a:extLst>
              <a:ext uri="{FF2B5EF4-FFF2-40B4-BE49-F238E27FC236}">
                <a16:creationId xmlns:a16="http://schemas.microsoft.com/office/drawing/2014/main" id="{6196EB76-6F05-4ED8-BC0A-DC8B4429D6C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388" y="1770063"/>
            <a:ext cx="133985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gloo">
            <a:extLst>
              <a:ext uri="{FF2B5EF4-FFF2-40B4-BE49-F238E27FC236}">
                <a16:creationId xmlns:a16="http://schemas.microsoft.com/office/drawing/2014/main" id="{D7AE1139-BB87-4D72-A5B4-BDBFE918AFE5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825" y="5178425"/>
            <a:ext cx="1093788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invitation">
            <a:extLst>
              <a:ext uri="{FF2B5EF4-FFF2-40B4-BE49-F238E27FC236}">
                <a16:creationId xmlns:a16="http://schemas.microsoft.com/office/drawing/2014/main" id="{8AB4674F-203C-476D-8B42-04FA22480370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300" y="2771775"/>
            <a:ext cx="1268413" cy="90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cow">
            <a:extLst>
              <a:ext uri="{FF2B5EF4-FFF2-40B4-BE49-F238E27FC236}">
                <a16:creationId xmlns:a16="http://schemas.microsoft.com/office/drawing/2014/main" id="{65968CEC-B5A2-43C9-ADA0-F5F84541C44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963" y="5113338"/>
            <a:ext cx="1438275" cy="657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fish">
            <a:extLst>
              <a:ext uri="{FF2B5EF4-FFF2-40B4-BE49-F238E27FC236}">
                <a16:creationId xmlns:a16="http://schemas.microsoft.com/office/drawing/2014/main" id="{C496B6CB-6405-4133-B0AE-CC0A8D5AFB9C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1443038"/>
            <a:ext cx="120967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cross">
            <a:extLst>
              <a:ext uri="{FF2B5EF4-FFF2-40B4-BE49-F238E27FC236}">
                <a16:creationId xmlns:a16="http://schemas.microsoft.com/office/drawing/2014/main" id="{90FC7C3C-918A-48F4-A31E-FCF138BFD34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491648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cross">
            <a:extLst>
              <a:ext uri="{FF2B5EF4-FFF2-40B4-BE49-F238E27FC236}">
                <a16:creationId xmlns:a16="http://schemas.microsoft.com/office/drawing/2014/main" id="{B04FB417-C25A-4A83-BA19-AAA726B3BA3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188" y="140017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guana">
            <a:extLst>
              <a:ext uri="{FF2B5EF4-FFF2-40B4-BE49-F238E27FC236}">
                <a16:creationId xmlns:a16="http://schemas.microsoft.com/office/drawing/2014/main" id="{3EDFFA3B-C744-47AC-A5BF-65AC5E8E3F1C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913" y="2716213"/>
            <a:ext cx="458787" cy="96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D7A0BF6-AA68-47D3-92E5-27D11972EE55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954463"/>
            <a:ext cx="1173163" cy="833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cross">
            <a:extLst>
              <a:ext uri="{FF2B5EF4-FFF2-40B4-BE49-F238E27FC236}">
                <a16:creationId xmlns:a16="http://schemas.microsoft.com/office/drawing/2014/main" id="{C47B4DB3-3940-4812-A363-021D717A8E6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145415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91E3072A-CCD3-4EFE-B2D3-41FD6DDA8367}"/>
              </a:ext>
            </a:extLst>
          </p:cNvPr>
          <p:cNvGrpSpPr>
            <a:grpSpLocks/>
          </p:cNvGrpSpPr>
          <p:nvPr/>
        </p:nvGrpSpPr>
        <p:grpSpPr bwMode="auto">
          <a:xfrm>
            <a:off x="7283450" y="3860800"/>
            <a:ext cx="1193800" cy="906463"/>
            <a:chOff x="7283049" y="3860608"/>
            <a:chExt cx="1193975" cy="906264"/>
          </a:xfrm>
        </p:grpSpPr>
        <p:pic>
          <p:nvPicPr>
            <p:cNvPr id="22544" name="banana">
              <a:extLst>
                <a:ext uri="{FF2B5EF4-FFF2-40B4-BE49-F238E27FC236}">
                  <a16:creationId xmlns:a16="http://schemas.microsoft.com/office/drawing/2014/main" id="{20436AAA-64F0-4BBA-A111-9671D7C80A4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83049" y="3860608"/>
              <a:ext cx="1193975" cy="8735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C9693667-5B22-492F-B3C1-0546EBC3007C}"/>
                </a:ext>
              </a:extLst>
            </p:cNvPr>
            <p:cNvCxnSpPr/>
            <p:nvPr/>
          </p:nvCxnSpPr>
          <p:spPr bwMode="auto">
            <a:xfrm flipH="1" flipV="1">
              <a:off x="7692684" y="4455790"/>
              <a:ext cx="303257" cy="311082"/>
            </a:xfrm>
            <a:prstGeom prst="straightConnector1">
              <a:avLst/>
            </a:prstGeom>
            <a:ln w="57150">
              <a:solidFill>
                <a:srgbClr val="4DB1E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 nodeType="clickPar">
                      <p:stCondLst>
                        <p:cond delay="0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2.59259E-6 L -0.23594 -0.0824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06" y="-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 nodeType="clickPar">
                      <p:stCondLst>
                        <p:cond delay="0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1.11111E-6 L -0.21892 0.02893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55" y="143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 nodeType="clickPar">
                      <p:stCondLst>
                        <p:cond delay="0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7037E-6 L 0.23351 -0.00208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67" y="-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 nodeType="clickPar">
                      <p:stCondLst>
                        <p:cond delay="0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1.48148E-6 L 0.23177 0.1314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80" y="65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 nodeType="clickPar">
                      <p:stCondLst>
                        <p:cond delay="0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4.81481E-6 L -0.36181 -0.01505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90" y="-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11B1384-FD3D-403D-9263-80525CA55EE9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3555" name="Title 20">
            <a:extLst>
              <a:ext uri="{FF2B5EF4-FFF2-40B4-BE49-F238E27FC236}">
                <a16:creationId xmlns:a16="http://schemas.microsoft.com/office/drawing/2014/main" id="{004E6F83-E380-4327-BE83-931002916D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‘r’ to move them into the middle. </a:t>
            </a:r>
          </a:p>
        </p:txBody>
      </p:sp>
      <p:sp>
        <p:nvSpPr>
          <p:cNvPr id="23556" name="Rectangle 4">
            <a:extLst>
              <a:ext uri="{FF2B5EF4-FFF2-40B4-BE49-F238E27FC236}">
                <a16:creationId xmlns:a16="http://schemas.microsoft.com/office/drawing/2014/main" id="{A69FD165-50D3-4D32-8AB1-4668EBFAF1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960438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r</a:t>
            </a:r>
          </a:p>
        </p:txBody>
      </p:sp>
      <p:pic>
        <p:nvPicPr>
          <p:cNvPr id="4" name="tv">
            <a:extLst>
              <a:ext uri="{FF2B5EF4-FFF2-40B4-BE49-F238E27FC236}">
                <a16:creationId xmlns:a16="http://schemas.microsoft.com/office/drawing/2014/main" id="{0C7193CE-0A67-450C-8B47-21853C279093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1350" y="5426075"/>
            <a:ext cx="1612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teapot">
            <a:extLst>
              <a:ext uri="{FF2B5EF4-FFF2-40B4-BE49-F238E27FC236}">
                <a16:creationId xmlns:a16="http://schemas.microsoft.com/office/drawing/2014/main" id="{FBBCDC83-138D-4476-B994-CFBFC8A727D0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6313" y="3927475"/>
            <a:ext cx="696912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table">
            <a:extLst>
              <a:ext uri="{FF2B5EF4-FFF2-40B4-BE49-F238E27FC236}">
                <a16:creationId xmlns:a16="http://schemas.microsoft.com/office/drawing/2014/main" id="{14BA4DEB-5545-4946-8691-9F1CD30DA34D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2846388"/>
            <a:ext cx="1258888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tin">
            <a:extLst>
              <a:ext uri="{FF2B5EF4-FFF2-40B4-BE49-F238E27FC236}">
                <a16:creationId xmlns:a16="http://schemas.microsoft.com/office/drawing/2014/main" id="{BC623E10-D3D1-45FF-899D-4BE202ED217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6313" y="1263650"/>
            <a:ext cx="938212" cy="931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house">
            <a:extLst>
              <a:ext uri="{FF2B5EF4-FFF2-40B4-BE49-F238E27FC236}">
                <a16:creationId xmlns:a16="http://schemas.microsoft.com/office/drawing/2014/main" id="{E8571EEF-5B1B-4F43-8AF7-E8F05202072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2813" y="4048125"/>
            <a:ext cx="1243012" cy="84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tree">
            <a:extLst>
              <a:ext uri="{FF2B5EF4-FFF2-40B4-BE49-F238E27FC236}">
                <a16:creationId xmlns:a16="http://schemas.microsoft.com/office/drawing/2014/main" id="{8601B234-AB19-4F74-8ADC-435F1E81F00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50" y="5016500"/>
            <a:ext cx="896938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dad">
            <a:extLst>
              <a:ext uri="{FF2B5EF4-FFF2-40B4-BE49-F238E27FC236}">
                <a16:creationId xmlns:a16="http://schemas.microsoft.com/office/drawing/2014/main" id="{D71854F3-F551-4E4C-AE58-6F6ABF14767A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1439863"/>
            <a:ext cx="1239838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23">
            <a:extLst>
              <a:ext uri="{FF2B5EF4-FFF2-40B4-BE49-F238E27FC236}">
                <a16:creationId xmlns:a16="http://schemas.microsoft.com/office/drawing/2014/main" id="{3B1B0FFD-5F6E-43C6-842E-D5C511D21E00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4863" y="2519363"/>
            <a:ext cx="1350962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cross">
            <a:extLst>
              <a:ext uri="{FF2B5EF4-FFF2-40B4-BE49-F238E27FC236}">
                <a16:creationId xmlns:a16="http://schemas.microsoft.com/office/drawing/2014/main" id="{6EF042B4-FE9F-4068-BF51-06CA112844F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62075"/>
            <a:ext cx="98901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DD3FEE00-7C85-4940-AB0D-2922FE9AC1B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413" y="3927475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48148E-6 L 0.20174 -0.04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87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11111E-6 L 0.24236 -0.0458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18" y="-22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3.7037E-6 L 0.20365 -0.0418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174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3.33333E-6 L -0.19149 0.14815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83" y="740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1.48148E-6 L -0.24132 -0.0659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66" y="-33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12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81481E-6 L -0.25191 0.1472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12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604" y="73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279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52BD48CD-4433-4D6A-A56C-022BC449ACD5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79" name="Title 20">
            <a:extLst>
              <a:ext uri="{FF2B5EF4-FFF2-40B4-BE49-F238E27FC236}">
                <a16:creationId xmlns:a16="http://schemas.microsoft.com/office/drawing/2014/main" id="{56A77D25-3D1B-4F2A-9B40-E9500A55A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‘h’ to move them into the middle. </a:t>
            </a:r>
          </a:p>
        </p:txBody>
      </p:sp>
      <p:sp>
        <p:nvSpPr>
          <p:cNvPr id="24580" name="Rectangle 4">
            <a:extLst>
              <a:ext uri="{FF2B5EF4-FFF2-40B4-BE49-F238E27FC236}">
                <a16:creationId xmlns:a16="http://schemas.microsoft.com/office/drawing/2014/main" id="{F7EF5186-EFA2-4C49-B303-F34F362615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55688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h</a:t>
            </a:r>
          </a:p>
        </p:txBody>
      </p:sp>
      <p:pic>
        <p:nvPicPr>
          <p:cNvPr id="3" name="anchor">
            <a:extLst>
              <a:ext uri="{FF2B5EF4-FFF2-40B4-BE49-F238E27FC236}">
                <a16:creationId xmlns:a16="http://schemas.microsoft.com/office/drawing/2014/main" id="{5335D7DA-6905-425B-BE16-4B37452E5315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125" y="5335588"/>
            <a:ext cx="1243013" cy="88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nt">
            <a:extLst>
              <a:ext uri="{FF2B5EF4-FFF2-40B4-BE49-F238E27FC236}">
                <a16:creationId xmlns:a16="http://schemas.microsoft.com/office/drawing/2014/main" id="{8BA7E0DB-F419-4D9D-800B-63D45608F80F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3138" y="1417638"/>
            <a:ext cx="1012825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pple">
            <a:extLst>
              <a:ext uri="{FF2B5EF4-FFF2-40B4-BE49-F238E27FC236}">
                <a16:creationId xmlns:a16="http://schemas.microsoft.com/office/drawing/2014/main" id="{21A661F7-FDFE-455D-B562-687161336E7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1495425"/>
            <a:ext cx="1198563" cy="817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astrounaut">
            <a:extLst>
              <a:ext uri="{FF2B5EF4-FFF2-40B4-BE49-F238E27FC236}">
                <a16:creationId xmlns:a16="http://schemas.microsoft.com/office/drawing/2014/main" id="{05EF5B54-F40B-41D8-BF28-AFC10B036AF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025" y="5133975"/>
            <a:ext cx="649288" cy="95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cat">
            <a:extLst>
              <a:ext uri="{FF2B5EF4-FFF2-40B4-BE49-F238E27FC236}">
                <a16:creationId xmlns:a16="http://schemas.microsoft.com/office/drawing/2014/main" id="{141494B1-AAF3-425F-887E-C02BE74BB05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2957513"/>
            <a:ext cx="1373187" cy="60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alligator">
            <a:extLst>
              <a:ext uri="{FF2B5EF4-FFF2-40B4-BE49-F238E27FC236}">
                <a16:creationId xmlns:a16="http://schemas.microsoft.com/office/drawing/2014/main" id="{EC1D5EEE-E0A5-40FF-AA4F-4D3C55ACA956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2409825"/>
            <a:ext cx="633413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monkey">
            <a:extLst>
              <a:ext uri="{FF2B5EF4-FFF2-40B4-BE49-F238E27FC236}">
                <a16:creationId xmlns:a16="http://schemas.microsoft.com/office/drawing/2014/main" id="{96531F66-F1D3-4B33-8F5C-C3CD8534E3E9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3544888"/>
            <a:ext cx="541337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acrobat">
            <a:extLst>
              <a:ext uri="{FF2B5EF4-FFF2-40B4-BE49-F238E27FC236}">
                <a16:creationId xmlns:a16="http://schemas.microsoft.com/office/drawing/2014/main" id="{A6030183-732F-4DFA-BEEB-5A9B3C7CA2F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800" y="4086225"/>
            <a:ext cx="1096963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cross">
            <a:extLst>
              <a:ext uri="{FF2B5EF4-FFF2-40B4-BE49-F238E27FC236}">
                <a16:creationId xmlns:a16="http://schemas.microsoft.com/office/drawing/2014/main" id="{791FF462-9494-416E-B311-C4825C0CFA00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800" y="272891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cross">
            <a:extLst>
              <a:ext uri="{FF2B5EF4-FFF2-40B4-BE49-F238E27FC236}">
                <a16:creationId xmlns:a16="http://schemas.microsoft.com/office/drawing/2014/main" id="{608BEBF1-95AD-49EC-BF2F-ABD5E02D1F5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367030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3.7037E-6 L 0.19098 0.119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549" y="5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0.24861 0.13402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431" y="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1.48148E-6 L 0.23282 -0.04329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32" y="-217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59259E-6 L -0.26024 -0.05532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21" y="-27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85185E-6 L -0.24757 -0.0671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78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59259E-6 L -0.20434 0.1222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26" y="61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ook">
            <a:extLst>
              <a:ext uri="{FF2B5EF4-FFF2-40B4-BE49-F238E27FC236}">
                <a16:creationId xmlns:a16="http://schemas.microsoft.com/office/drawing/2014/main" id="{419F8345-A1A6-41C6-B90C-0A7EAEED7C78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6800" y="1585913"/>
            <a:ext cx="668338" cy="858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3DC46848-D7D2-4CE4-93DB-F0A6DCC64B48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604" name="Title 20">
            <a:extLst>
              <a:ext uri="{FF2B5EF4-FFF2-40B4-BE49-F238E27FC236}">
                <a16:creationId xmlns:a16="http://schemas.microsoft.com/office/drawing/2014/main" id="{FE79DE03-89BE-4954-A788-A6C0DB898C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025" y="479425"/>
            <a:ext cx="8420100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‘f’ to move them into the middle. </a:t>
            </a:r>
          </a:p>
        </p:txBody>
      </p:sp>
      <p:sp>
        <p:nvSpPr>
          <p:cNvPr id="25605" name="Rectangle 4">
            <a:extLst>
              <a:ext uri="{FF2B5EF4-FFF2-40B4-BE49-F238E27FC236}">
                <a16:creationId xmlns:a16="http://schemas.microsoft.com/office/drawing/2014/main" id="{1FAFCC80-3FE8-417D-A12C-EB2C7E8AE1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65213"/>
            <a:ext cx="1395413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f</a:t>
            </a:r>
          </a:p>
        </p:txBody>
      </p:sp>
      <p:pic>
        <p:nvPicPr>
          <p:cNvPr id="3" name="nest">
            <a:extLst>
              <a:ext uri="{FF2B5EF4-FFF2-40B4-BE49-F238E27FC236}">
                <a16:creationId xmlns:a16="http://schemas.microsoft.com/office/drawing/2014/main" id="{9E5DF281-36EB-4ACC-B7E9-F0F484F1FDBC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2747963"/>
            <a:ext cx="1166813" cy="95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necklace">
            <a:extLst>
              <a:ext uri="{FF2B5EF4-FFF2-40B4-BE49-F238E27FC236}">
                <a16:creationId xmlns:a16="http://schemas.microsoft.com/office/drawing/2014/main" id="{C3722012-285C-4605-BA90-7025EA494A79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725" y="5121275"/>
            <a:ext cx="1111250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nine">
            <a:extLst>
              <a:ext uri="{FF2B5EF4-FFF2-40B4-BE49-F238E27FC236}">
                <a16:creationId xmlns:a16="http://schemas.microsoft.com/office/drawing/2014/main" id="{8145F930-4C5C-40E3-8CA3-5F67E9C1C6E7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9650" y="2617788"/>
            <a:ext cx="738188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giraffe">
            <a:extLst>
              <a:ext uri="{FF2B5EF4-FFF2-40B4-BE49-F238E27FC236}">
                <a16:creationId xmlns:a16="http://schemas.microsoft.com/office/drawing/2014/main" id="{391E411D-0327-4CD3-87F6-E6DCA8D9564E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025" y="3806825"/>
            <a:ext cx="1068388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nose">
            <a:extLst>
              <a:ext uri="{FF2B5EF4-FFF2-40B4-BE49-F238E27FC236}">
                <a16:creationId xmlns:a16="http://schemas.microsoft.com/office/drawing/2014/main" id="{66253DC5-A97A-4F70-A9FC-2FB3CA8B26BB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825" y="5235575"/>
            <a:ext cx="130968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nurse">
            <a:extLst>
              <a:ext uri="{FF2B5EF4-FFF2-40B4-BE49-F238E27FC236}">
                <a16:creationId xmlns:a16="http://schemas.microsoft.com/office/drawing/2014/main" id="{62FD4894-CB4D-4FFA-AFA1-24130AE1AC1E}"/>
              </a:ext>
            </a:extLst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8" y="3906838"/>
            <a:ext cx="868362" cy="97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newspaper">
            <a:extLst>
              <a:ext uri="{FF2B5EF4-FFF2-40B4-BE49-F238E27FC236}">
                <a16:creationId xmlns:a16="http://schemas.microsoft.com/office/drawing/2014/main" id="{87B683BE-8333-48D1-9909-9A949F01595E}"/>
              </a:ext>
            </a:extLst>
          </p:cNvPr>
          <p:cNvPicPr>
            <a:picLocks noChangeAspect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541463"/>
            <a:ext cx="1146175" cy="79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cross">
            <a:extLst>
              <a:ext uri="{FF2B5EF4-FFF2-40B4-BE49-F238E27FC236}">
                <a16:creationId xmlns:a16="http://schemas.microsoft.com/office/drawing/2014/main" id="{4339A28B-974E-4582-BD02-E9D908475A9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261461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cross">
            <a:extLst>
              <a:ext uri="{FF2B5EF4-FFF2-40B4-BE49-F238E27FC236}">
                <a16:creationId xmlns:a16="http://schemas.microsoft.com/office/drawing/2014/main" id="{1ED9EE95-6323-485E-B918-DE3F5EBB453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9488" y="501808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2.59259E-6 L 0.23108 -0.04653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45" y="-23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22222E-6 L -0.22101 0.12917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59" y="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-0.22761 0.15602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89" y="780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2.59259E-6 L 0.21823 0.1337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03" y="66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-0.21476 0.1169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747" y="5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33333E-6 L 0.27413 -0.06134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98" y="-3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4">
            <a:extLst>
              <a:ext uri="{FF2B5EF4-FFF2-40B4-BE49-F238E27FC236}">
                <a16:creationId xmlns:a16="http://schemas.microsoft.com/office/drawing/2014/main" id="{1EE44FFD-CDB6-4161-9900-334EF1DB17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363" y="3956050"/>
            <a:ext cx="1525587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10">
            <a:extLst>
              <a:ext uri="{FF2B5EF4-FFF2-40B4-BE49-F238E27FC236}">
                <a16:creationId xmlns:a16="http://schemas.microsoft.com/office/drawing/2014/main" id="{EFF639D0-BD1F-41FA-973A-D6FD4C4DA0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1550988"/>
            <a:ext cx="1195387" cy="989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52841A6C-CEFE-4FC0-8422-4AB914D3BAB9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6629" name="Title 20">
            <a:extLst>
              <a:ext uri="{FF2B5EF4-FFF2-40B4-BE49-F238E27FC236}">
                <a16:creationId xmlns:a16="http://schemas.microsoft.com/office/drawing/2014/main" id="{CF5A3414-8FE4-42A4-8D5B-03A6F911C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‘l’ to move them into the middle. </a:t>
            </a:r>
          </a:p>
        </p:txBody>
      </p:sp>
      <p:sp>
        <p:nvSpPr>
          <p:cNvPr id="26630" name="Rectangle 4">
            <a:extLst>
              <a:ext uri="{FF2B5EF4-FFF2-40B4-BE49-F238E27FC236}">
                <a16:creationId xmlns:a16="http://schemas.microsoft.com/office/drawing/2014/main" id="{0FEF0466-11DF-49D8-9CE2-82AFE3E20A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l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E1C8E925-88E3-42FE-8610-C8451D5168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6050"/>
            <a:ext cx="98901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0B3B3628-4797-4634-9CBD-6FB76F9EBD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387826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2">
            <a:extLst>
              <a:ext uri="{FF2B5EF4-FFF2-40B4-BE49-F238E27FC236}">
                <a16:creationId xmlns:a16="http://schemas.microsoft.com/office/drawing/2014/main" id="{7696E7D6-21E5-48D1-A66B-92052D7A6F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6138" y="2887663"/>
            <a:ext cx="808037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5">
            <a:extLst>
              <a:ext uri="{FF2B5EF4-FFF2-40B4-BE49-F238E27FC236}">
                <a16:creationId xmlns:a16="http://schemas.microsoft.com/office/drawing/2014/main" id="{144A815F-CD35-437A-ACE8-120A5C8487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88" y="4306888"/>
            <a:ext cx="1116012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8">
            <a:extLst>
              <a:ext uri="{FF2B5EF4-FFF2-40B4-BE49-F238E27FC236}">
                <a16:creationId xmlns:a16="http://schemas.microsoft.com/office/drawing/2014/main" id="{606AB997-6886-4089-8769-C6828902C3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335588"/>
            <a:ext cx="1081088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Picture 18">
            <a:extLst>
              <a:ext uri="{FF2B5EF4-FFF2-40B4-BE49-F238E27FC236}">
                <a16:creationId xmlns:a16="http://schemas.microsoft.com/office/drawing/2014/main" id="{3E12B7D0-F049-4D4C-B5A2-AECD4F06E3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1592263"/>
            <a:ext cx="822325" cy="91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7" name="Picture 21">
            <a:extLst>
              <a:ext uri="{FF2B5EF4-FFF2-40B4-BE49-F238E27FC236}">
                <a16:creationId xmlns:a16="http://schemas.microsoft.com/office/drawing/2014/main" id="{C17E3FC5-0571-4D74-BAE7-CAD2FB9B8D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550" y="2746375"/>
            <a:ext cx="1103313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8" name="Picture 23">
            <a:extLst>
              <a:ext uri="{FF2B5EF4-FFF2-40B4-BE49-F238E27FC236}">
                <a16:creationId xmlns:a16="http://schemas.microsoft.com/office/drawing/2014/main" id="{A92D44EF-5286-4719-8A88-EB2F2DA3C9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4550" y="5376863"/>
            <a:ext cx="1422400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66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0.21858 -0.1840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66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20" y="-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3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266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85185E-6 L 0.23194 -0.15232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97" y="-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66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1.85185E-6 L 0.24218 -0.08356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66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101" y="-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66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4.07407E-6 L -0.20069 0.071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66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5" y="35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266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7.40741E-7 L -0.27031 0.1111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266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524" y="55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7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66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48148E-6 L -0.26458 -0.05486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266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229" y="-27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38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266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7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66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 nodeType="clickPar">
                      <p:stCondLst>
                        <p:cond delay="0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626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4">
            <a:extLst>
              <a:ext uri="{FF2B5EF4-FFF2-40B4-BE49-F238E27FC236}">
                <a16:creationId xmlns:a16="http://schemas.microsoft.com/office/drawing/2014/main" id="{A6AE0B65-1140-44CB-8758-A6EF1AE22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25" y="3878263"/>
            <a:ext cx="930275" cy="125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1" name="Picture 10">
            <a:extLst>
              <a:ext uri="{FF2B5EF4-FFF2-40B4-BE49-F238E27FC236}">
                <a16:creationId xmlns:a16="http://schemas.microsoft.com/office/drawing/2014/main" id="{6A72FB37-2C6E-4A89-ADEE-ACD03CF15B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1543050"/>
            <a:ext cx="989013" cy="1065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321D5643-D2B7-45A9-97F8-16CEBD3A2273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7653" name="Title 20">
            <a:extLst>
              <a:ext uri="{FF2B5EF4-FFF2-40B4-BE49-F238E27FC236}">
                <a16:creationId xmlns:a16="http://schemas.microsoft.com/office/drawing/2014/main" id="{43BD63A4-360D-482E-9774-4E438B936E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‘b’ to move them into the middle. </a:t>
            </a:r>
          </a:p>
        </p:txBody>
      </p:sp>
      <p:sp>
        <p:nvSpPr>
          <p:cNvPr id="27654" name="Rectangle 4">
            <a:extLst>
              <a:ext uri="{FF2B5EF4-FFF2-40B4-BE49-F238E27FC236}">
                <a16:creationId xmlns:a16="http://schemas.microsoft.com/office/drawing/2014/main" id="{27611706-DCE9-4072-9417-1262D42CFA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b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B4E733F5-568E-4FAD-9E8B-ADC1CC8531F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1481138"/>
            <a:ext cx="989012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992D9062-3429-493E-B007-6FD0B01540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713" y="393223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5">
            <a:extLst>
              <a:ext uri="{FF2B5EF4-FFF2-40B4-BE49-F238E27FC236}">
                <a16:creationId xmlns:a16="http://schemas.microsoft.com/office/drawing/2014/main" id="{4C5FE695-71FE-449D-8458-0ED2A8B27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4068763"/>
            <a:ext cx="1231900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8">
            <a:extLst>
              <a:ext uri="{FF2B5EF4-FFF2-40B4-BE49-F238E27FC236}">
                <a16:creationId xmlns:a16="http://schemas.microsoft.com/office/drawing/2014/main" id="{C56DF269-A097-4011-B238-B5C202DD2E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463" y="1452563"/>
            <a:ext cx="111283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0" name="Picture 18">
            <a:extLst>
              <a:ext uri="{FF2B5EF4-FFF2-40B4-BE49-F238E27FC236}">
                <a16:creationId xmlns:a16="http://schemas.microsoft.com/office/drawing/2014/main" id="{C1C24518-917B-4719-9EB2-46B9693603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7738" y="2743200"/>
            <a:ext cx="1212850" cy="693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1" name="Picture 26">
            <a:extLst>
              <a:ext uri="{FF2B5EF4-FFF2-40B4-BE49-F238E27FC236}">
                <a16:creationId xmlns:a16="http://schemas.microsoft.com/office/drawing/2014/main" id="{57D43DB4-1443-48BA-B52F-59832CA142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1363" y="5337175"/>
            <a:ext cx="1525587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2" name="Picture 21">
            <a:extLst>
              <a:ext uri="{FF2B5EF4-FFF2-40B4-BE49-F238E27FC236}">
                <a16:creationId xmlns:a16="http://schemas.microsoft.com/office/drawing/2014/main" id="{6E2BD000-34AA-4D32-A7F6-08C9954051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3" y="5035550"/>
            <a:ext cx="785812" cy="121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B536819-763F-4B7B-BE3B-A5F30F3458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2789238"/>
            <a:ext cx="1331913" cy="1116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76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1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6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0.20677 -0.14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30" y="-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76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0.21441 -0.12129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76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12" y="-606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8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76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3.33333E-6 L 0.23577 -0.0798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76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88" y="-40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62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76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4.81481E-6 L -0.20486 0.0326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43" y="16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59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766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L -0.24826 0.0900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13" y="44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60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766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2.59259E-6 L -0.24774 -0.07963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76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96" y="-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661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3">
            <a:extLst>
              <a:ext uri="{FF2B5EF4-FFF2-40B4-BE49-F238E27FC236}">
                <a16:creationId xmlns:a16="http://schemas.microsoft.com/office/drawing/2014/main" id="{B6ED21CB-A66D-43BF-9224-AB6F44765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4068763"/>
            <a:ext cx="987425" cy="99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4B9FF579-6B3E-4435-BF34-49E7C6FCE5D2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676" name="Title 20">
            <a:extLst>
              <a:ext uri="{FF2B5EF4-FFF2-40B4-BE49-F238E27FC236}">
                <a16:creationId xmlns:a16="http://schemas.microsoft.com/office/drawing/2014/main" id="{8F711245-743F-4F2D-8695-9FDF482E4F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‘v’ to move them into the middle. </a:t>
            </a:r>
          </a:p>
        </p:txBody>
      </p:sp>
      <p:sp>
        <p:nvSpPr>
          <p:cNvPr id="28677" name="Rectangle 4">
            <a:extLst>
              <a:ext uri="{FF2B5EF4-FFF2-40B4-BE49-F238E27FC236}">
                <a16:creationId xmlns:a16="http://schemas.microsoft.com/office/drawing/2014/main" id="{B38DE6EB-CBBE-4260-867F-446E7F52B8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v</a:t>
            </a:r>
          </a:p>
        </p:txBody>
      </p:sp>
      <p:pic>
        <p:nvPicPr>
          <p:cNvPr id="36" name="cross">
            <a:extLst>
              <a:ext uri="{FF2B5EF4-FFF2-40B4-BE49-F238E27FC236}">
                <a16:creationId xmlns:a16="http://schemas.microsoft.com/office/drawing/2014/main" id="{A9B8FAD8-8BA3-4C95-A61C-2242A2E987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3" y="398621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79" name="Picture 2">
            <a:extLst>
              <a:ext uri="{FF2B5EF4-FFF2-40B4-BE49-F238E27FC236}">
                <a16:creationId xmlns:a16="http://schemas.microsoft.com/office/drawing/2014/main" id="{57128176-6D2E-4936-9254-1FCB6E0A3B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575" y="2922588"/>
            <a:ext cx="1292225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0" name="Picture 5">
            <a:extLst>
              <a:ext uri="{FF2B5EF4-FFF2-40B4-BE49-F238E27FC236}">
                <a16:creationId xmlns:a16="http://schemas.microsoft.com/office/drawing/2014/main" id="{47AF8F73-601C-4D71-8BAA-64B3C9EB3A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1425" y="1155700"/>
            <a:ext cx="420688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1" name="Picture 8">
            <a:extLst>
              <a:ext uri="{FF2B5EF4-FFF2-40B4-BE49-F238E27FC236}">
                <a16:creationId xmlns:a16="http://schemas.microsoft.com/office/drawing/2014/main" id="{229E2237-F9A0-43ED-82C3-4CBF10CDC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2359025"/>
            <a:ext cx="1731962" cy="173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10">
            <a:extLst>
              <a:ext uri="{FF2B5EF4-FFF2-40B4-BE49-F238E27FC236}">
                <a16:creationId xmlns:a16="http://schemas.microsoft.com/office/drawing/2014/main" id="{37F6C380-B044-493F-B88C-3D0FAE450B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50"/>
          <a:stretch>
            <a:fillRect/>
          </a:stretch>
        </p:blipFill>
        <p:spPr bwMode="auto">
          <a:xfrm>
            <a:off x="809625" y="3973513"/>
            <a:ext cx="1239838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Picture 14">
            <a:extLst>
              <a:ext uri="{FF2B5EF4-FFF2-40B4-BE49-F238E27FC236}">
                <a16:creationId xmlns:a16="http://schemas.microsoft.com/office/drawing/2014/main" id="{2A25C8C8-7721-4550-8135-704F9A7FC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475" y="5248275"/>
            <a:ext cx="889000" cy="950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4" name="Picture 18">
            <a:extLst>
              <a:ext uri="{FF2B5EF4-FFF2-40B4-BE49-F238E27FC236}">
                <a16:creationId xmlns:a16="http://schemas.microsoft.com/office/drawing/2014/main" id="{39D45AF0-811C-46CE-B82A-F6C4B6946B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525" y="5237163"/>
            <a:ext cx="989013" cy="1020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5" name="Picture 21">
            <a:extLst>
              <a:ext uri="{FF2B5EF4-FFF2-40B4-BE49-F238E27FC236}">
                <a16:creationId xmlns:a16="http://schemas.microsoft.com/office/drawing/2014/main" id="{9F8F44C8-1AB3-42FD-A69C-59EEA53911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2350" y="1287463"/>
            <a:ext cx="528638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cross">
            <a:extLst>
              <a:ext uri="{FF2B5EF4-FFF2-40B4-BE49-F238E27FC236}">
                <a16:creationId xmlns:a16="http://schemas.microsoft.com/office/drawing/2014/main" id="{442F3043-1E16-4E05-8A28-89A90CE3DF9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463" y="1360488"/>
            <a:ext cx="989012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868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85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86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86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111E-6 L 0.20486 -0.13935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43" y="-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7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86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556E-17 2.59259E-6 L 0.23542 -0.0900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771" y="-4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8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86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2.96296E-6 L 0.24687 -0.07916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868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-39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8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86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1.11111E-6 L -0.21841 0.0738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86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920" y="36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8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868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1.11111E-6 L -0.23125 0.0703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868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81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868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7.40741E-7 L -0.23784 -0.06319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868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92" y="-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683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6">
            <a:extLst>
              <a:ext uri="{FF2B5EF4-FFF2-40B4-BE49-F238E27FC236}">
                <a16:creationId xmlns:a16="http://schemas.microsoft.com/office/drawing/2014/main" id="{46D6EA67-C89F-4AF2-B5DD-27DE4844FA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3821113"/>
            <a:ext cx="1141412" cy="129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23">
            <a:extLst>
              <a:ext uri="{FF2B5EF4-FFF2-40B4-BE49-F238E27FC236}">
                <a16:creationId xmlns:a16="http://schemas.microsoft.com/office/drawing/2014/main" id="{8B6C180D-FDE0-4865-A9C9-70794B8F9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1643063"/>
            <a:ext cx="1041400" cy="627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3157F39-22D2-4889-BEA7-D59FD8BE55F2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9701" name="Title 20">
            <a:extLst>
              <a:ext uri="{FF2B5EF4-FFF2-40B4-BE49-F238E27FC236}">
                <a16:creationId xmlns:a16="http://schemas.microsoft.com/office/drawing/2014/main" id="{A2D431C7-D3BA-47B3-A61F-F5A81E1D6F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‘w’ to move them into the middle. </a:t>
            </a:r>
          </a:p>
        </p:txBody>
      </p:sp>
      <p:sp>
        <p:nvSpPr>
          <p:cNvPr id="29702" name="Rectangle 4">
            <a:extLst>
              <a:ext uri="{FF2B5EF4-FFF2-40B4-BE49-F238E27FC236}">
                <a16:creationId xmlns:a16="http://schemas.microsoft.com/office/drawing/2014/main" id="{16622158-4E51-48EE-9EE1-BD15F292E2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w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5AD68F4E-65DF-4BD7-A184-BF3DEE59B5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1411288"/>
            <a:ext cx="989012" cy="1263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45A11A2D-3F79-4583-B8CC-C07E8AA5A08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387826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2">
            <a:extLst>
              <a:ext uri="{FF2B5EF4-FFF2-40B4-BE49-F238E27FC236}">
                <a16:creationId xmlns:a16="http://schemas.microsoft.com/office/drawing/2014/main" id="{F152A57B-CD6A-440B-8DB7-3B4184191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2800350"/>
            <a:ext cx="649288" cy="100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5">
            <a:extLst>
              <a:ext uri="{FF2B5EF4-FFF2-40B4-BE49-F238E27FC236}">
                <a16:creationId xmlns:a16="http://schemas.microsoft.com/office/drawing/2014/main" id="{FDAF07A0-95AD-4C92-B025-232FF6635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" y="3917950"/>
            <a:ext cx="1574800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0">
            <a:extLst>
              <a:ext uri="{FF2B5EF4-FFF2-40B4-BE49-F238E27FC236}">
                <a16:creationId xmlns:a16="http://schemas.microsoft.com/office/drawing/2014/main" id="{3B1CA5CC-5A49-4708-87F7-565A78BCFB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450" y="1228725"/>
            <a:ext cx="692150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4">
            <a:extLst>
              <a:ext uri="{FF2B5EF4-FFF2-40B4-BE49-F238E27FC236}">
                <a16:creationId xmlns:a16="http://schemas.microsoft.com/office/drawing/2014/main" id="{E54ED161-0B18-4F67-A6D9-F589F644B8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0900" y="2720975"/>
            <a:ext cx="130175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9" name="Picture 18">
            <a:extLst>
              <a:ext uri="{FF2B5EF4-FFF2-40B4-BE49-F238E27FC236}">
                <a16:creationId xmlns:a16="http://schemas.microsoft.com/office/drawing/2014/main" id="{5EEACCC5-D5B4-4939-AAE8-1485BCC5A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384628" y="5395913"/>
            <a:ext cx="964457" cy="828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10" name="Picture 21">
            <a:extLst>
              <a:ext uri="{FF2B5EF4-FFF2-40B4-BE49-F238E27FC236}">
                <a16:creationId xmlns:a16="http://schemas.microsoft.com/office/drawing/2014/main" id="{45D0E44D-D8B9-4A17-9D9B-F3A75FFB7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4872038"/>
            <a:ext cx="1066800" cy="1416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96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69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96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69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97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0 L 0.2 -0.15208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2970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1.11111E-6 L 0.22205 -0.1106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094" y="-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97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20625 -0.06412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12" y="-32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10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2970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3.7037E-7 L -0.20937 0.0826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469" y="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970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0 L -0.25035 0.0740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17" y="3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8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297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22222E-6 L -0.24635 -0.0893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297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326" y="-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70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0">
            <a:extLst>
              <a:ext uri="{FF2B5EF4-FFF2-40B4-BE49-F238E27FC236}">
                <a16:creationId xmlns:a16="http://schemas.microsoft.com/office/drawing/2014/main" id="{2A34FA83-8293-4671-95E7-D941A68A0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75" y="3825875"/>
            <a:ext cx="1203325" cy="1138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Picture 8">
            <a:extLst>
              <a:ext uri="{FF2B5EF4-FFF2-40B4-BE49-F238E27FC236}">
                <a16:creationId xmlns:a16="http://schemas.microsoft.com/office/drawing/2014/main" id="{48388DF6-1F7A-4C2F-9CA8-BF043CC2C5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2089150"/>
            <a:ext cx="1300163" cy="92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7F403132-1070-46AA-87CD-EEE5A5CF3BB5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725" name="Title 20">
            <a:extLst>
              <a:ext uri="{FF2B5EF4-FFF2-40B4-BE49-F238E27FC236}">
                <a16:creationId xmlns:a16="http://schemas.microsoft.com/office/drawing/2014/main" id="{703EEF09-EE33-4716-AFC9-7BF25BCAD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‘x’ to move them into the middle. </a:t>
            </a:r>
          </a:p>
        </p:txBody>
      </p:sp>
      <p:sp>
        <p:nvSpPr>
          <p:cNvPr id="30726" name="Rectangle 4">
            <a:extLst>
              <a:ext uri="{FF2B5EF4-FFF2-40B4-BE49-F238E27FC236}">
                <a16:creationId xmlns:a16="http://schemas.microsoft.com/office/drawing/2014/main" id="{18EC4D88-336D-498B-92EC-6820002EEF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x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7A8D8E29-1011-43C8-9441-ACA6E52CA7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850" y="1889125"/>
            <a:ext cx="98901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6CADBA7E-E9C8-4AEA-826E-7AFDA15225B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376396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9" name="Picture 2">
            <a:extLst>
              <a:ext uri="{FF2B5EF4-FFF2-40B4-BE49-F238E27FC236}">
                <a16:creationId xmlns:a16="http://schemas.microsoft.com/office/drawing/2014/main" id="{63397544-69B5-4A41-8FF9-E71878444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0" y="3940175"/>
            <a:ext cx="990600" cy="159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30" name="Picture 5">
            <a:extLst>
              <a:ext uri="{FF2B5EF4-FFF2-40B4-BE49-F238E27FC236}">
                <a16:creationId xmlns:a16="http://schemas.microsoft.com/office/drawing/2014/main" id="{790985E7-8180-4586-B0CA-29AC68E810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1816100"/>
            <a:ext cx="1393825" cy="70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7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7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3.7037E-6 L -0.21355 0.1013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677" y="5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3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07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7.40741E-7 L 0.24687 -0.0463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07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-231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29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3">
            <a:extLst>
              <a:ext uri="{FF2B5EF4-FFF2-40B4-BE49-F238E27FC236}">
                <a16:creationId xmlns:a16="http://schemas.microsoft.com/office/drawing/2014/main" id="{32FC1AE7-FD4C-4BC8-8474-46EF975EBB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224338"/>
            <a:ext cx="143510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21">
            <a:extLst>
              <a:ext uri="{FF2B5EF4-FFF2-40B4-BE49-F238E27FC236}">
                <a16:creationId xmlns:a16="http://schemas.microsoft.com/office/drawing/2014/main" id="{3FB7CD77-8ECC-48B9-81FF-518FA5D99F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588" y="1473200"/>
            <a:ext cx="1439862" cy="1014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1AB26A3A-29BA-415E-9AF7-F837659D7A39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1749" name="Title 20">
            <a:extLst>
              <a:ext uri="{FF2B5EF4-FFF2-40B4-BE49-F238E27FC236}">
                <a16:creationId xmlns:a16="http://schemas.microsoft.com/office/drawing/2014/main" id="{E8970ED7-E3DD-4ACB-B4D9-D7A052D2C0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‘y’ to move them into the middle. </a:t>
            </a:r>
          </a:p>
        </p:txBody>
      </p:sp>
      <p:sp>
        <p:nvSpPr>
          <p:cNvPr id="31750" name="Rectangle 4">
            <a:extLst>
              <a:ext uri="{FF2B5EF4-FFF2-40B4-BE49-F238E27FC236}">
                <a16:creationId xmlns:a16="http://schemas.microsoft.com/office/drawing/2014/main" id="{E83EB324-1759-4DDE-83CB-3DD64C052E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y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7842542C-23D3-4A43-8036-8D5F7F2C51F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6050"/>
            <a:ext cx="98901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5C092F18-D741-42A3-9135-2F8791D983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401955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3" name="Picture 2">
            <a:extLst>
              <a:ext uri="{FF2B5EF4-FFF2-40B4-BE49-F238E27FC236}">
                <a16:creationId xmlns:a16="http://schemas.microsoft.com/office/drawing/2014/main" id="{13789677-FAE5-42BB-8ADE-17CEF6C4CB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2678113"/>
            <a:ext cx="876300" cy="1358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4" name="Picture 5">
            <a:extLst>
              <a:ext uri="{FF2B5EF4-FFF2-40B4-BE49-F238E27FC236}">
                <a16:creationId xmlns:a16="http://schemas.microsoft.com/office/drawing/2014/main" id="{AC36C3E7-77E7-4CDF-AC9A-D1BC491B7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3" y="4278313"/>
            <a:ext cx="1439862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5" name="Picture 8">
            <a:extLst>
              <a:ext uri="{FF2B5EF4-FFF2-40B4-BE49-F238E27FC236}">
                <a16:creationId xmlns:a16="http://schemas.microsoft.com/office/drawing/2014/main" id="{5C18F4F6-6DC3-4B34-9E0F-AD9A52FB0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0938" y="1263650"/>
            <a:ext cx="687387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6" name="Picture 10">
            <a:extLst>
              <a:ext uri="{FF2B5EF4-FFF2-40B4-BE49-F238E27FC236}">
                <a16:creationId xmlns:a16="http://schemas.microsoft.com/office/drawing/2014/main" id="{EF0CC76A-24F8-4B6B-869F-DA4A6146AA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3" y="5140325"/>
            <a:ext cx="8874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7" name="Picture 14">
            <a:extLst>
              <a:ext uri="{FF2B5EF4-FFF2-40B4-BE49-F238E27FC236}">
                <a16:creationId xmlns:a16="http://schemas.microsoft.com/office/drawing/2014/main" id="{272CE515-D709-4403-B119-4AD4BCAD17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0438" y="2676525"/>
            <a:ext cx="1162050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8" name="Picture 18">
            <a:extLst>
              <a:ext uri="{FF2B5EF4-FFF2-40B4-BE49-F238E27FC236}">
                <a16:creationId xmlns:a16="http://schemas.microsoft.com/office/drawing/2014/main" id="{3C470E31-08D1-418F-92B3-7820730F4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5594350"/>
            <a:ext cx="14446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17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17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4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17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3.33333E-6 L 0.20018 -0.144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000" y="-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3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17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81481E-6 L 0.23073 -0.11042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17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28" y="-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4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175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7 L 0.28091 -0.06574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045" y="-328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17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22222E-6 L -0.20503 0.0507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17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60" y="25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5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175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44444E-6 L -0.2408 0.07245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17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9" y="361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7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175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7.40741E-7 L -0.23108 -0.09097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17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63" y="-456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758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4">
            <a:extLst>
              <a:ext uri="{FF2B5EF4-FFF2-40B4-BE49-F238E27FC236}">
                <a16:creationId xmlns:a16="http://schemas.microsoft.com/office/drawing/2014/main" id="{56FE03DE-EE92-47FF-883E-3EDC325389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4563" y="3135313"/>
            <a:ext cx="1166812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1" name="Picture 10">
            <a:extLst>
              <a:ext uri="{FF2B5EF4-FFF2-40B4-BE49-F238E27FC236}">
                <a16:creationId xmlns:a16="http://schemas.microsoft.com/office/drawing/2014/main" id="{40063DCF-A159-4EA9-9B48-FEC52A2052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663" y="1933575"/>
            <a:ext cx="1403350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C6F48E1-F526-41BF-BAA1-35403B53BCF9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2773" name="Title 20">
            <a:extLst>
              <a:ext uri="{FF2B5EF4-FFF2-40B4-BE49-F238E27FC236}">
                <a16:creationId xmlns:a16="http://schemas.microsoft.com/office/drawing/2014/main" id="{D6863923-866F-4077-8B92-DAF0A87F4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‘z’ to move them into the middle. </a:t>
            </a:r>
          </a:p>
        </p:txBody>
      </p:sp>
      <p:sp>
        <p:nvSpPr>
          <p:cNvPr id="32774" name="Rectangle 4">
            <a:extLst>
              <a:ext uri="{FF2B5EF4-FFF2-40B4-BE49-F238E27FC236}">
                <a16:creationId xmlns:a16="http://schemas.microsoft.com/office/drawing/2014/main" id="{D29FEC1C-5BF1-4361-BBF8-D689F70427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z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6D2A6E2C-FE72-4734-AE1E-B19E4F8C275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638" y="1662113"/>
            <a:ext cx="989012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617F9525-AC20-49F3-A5FE-9F5D5A88F1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5525" y="295275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7" name="Picture 2">
            <a:extLst>
              <a:ext uri="{FF2B5EF4-FFF2-40B4-BE49-F238E27FC236}">
                <a16:creationId xmlns:a16="http://schemas.microsoft.com/office/drawing/2014/main" id="{119B42C7-D8FD-474F-A61F-05D5ECAC0E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50" y="3252788"/>
            <a:ext cx="1595438" cy="106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78" name="Picture 5">
            <a:extLst>
              <a:ext uri="{FF2B5EF4-FFF2-40B4-BE49-F238E27FC236}">
                <a16:creationId xmlns:a16="http://schemas.microsoft.com/office/drawing/2014/main" id="{9B4C356F-5823-4A3D-9843-320DF70186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300" y="4900613"/>
            <a:ext cx="1462088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780" name="Picture 8">
            <a:extLst>
              <a:ext uri="{FF2B5EF4-FFF2-40B4-BE49-F238E27FC236}">
                <a16:creationId xmlns:a16="http://schemas.microsoft.com/office/drawing/2014/main" id="{891C9D7A-A51B-4AFC-96BC-105BFEF5D4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363" y="4395788"/>
            <a:ext cx="442912" cy="187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957F554-B7C6-4CAF-A7D6-73563A38921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4851" b="19221"/>
          <a:stretch/>
        </p:blipFill>
        <p:spPr>
          <a:xfrm>
            <a:off x="7144364" y="1414024"/>
            <a:ext cx="1390008" cy="12620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1.85185E-6 L -0.2059 0.1395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295" y="69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277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71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327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70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27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3.7037E-7 L 0.21494 -0.16296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-8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7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27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81481E-6 L 0.21597 -0.0627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99" y="-314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7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27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4.81481E-6 L -0.26077 -0.0731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038" y="-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780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1">
            <a:extLst>
              <a:ext uri="{FF2B5EF4-FFF2-40B4-BE49-F238E27FC236}">
                <a16:creationId xmlns:a16="http://schemas.microsoft.com/office/drawing/2014/main" id="{6A061A1A-8584-45F7-90BD-49A2200D3E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" y="1397000"/>
            <a:ext cx="1152525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5D3930CA-6C53-459C-BFED-44AF11C4775F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3796" name="Title 20">
            <a:extLst>
              <a:ext uri="{FF2B5EF4-FFF2-40B4-BE49-F238E27FC236}">
                <a16:creationId xmlns:a16="http://schemas.microsoft.com/office/drawing/2014/main" id="{BFBCA7CF-9D8A-4A3F-8266-490AD8C8E0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‘q’ to move them into the middle. </a:t>
            </a:r>
          </a:p>
        </p:txBody>
      </p:sp>
      <p:sp>
        <p:nvSpPr>
          <p:cNvPr id="33797" name="Rectangle 4">
            <a:extLst>
              <a:ext uri="{FF2B5EF4-FFF2-40B4-BE49-F238E27FC236}">
                <a16:creationId xmlns:a16="http://schemas.microsoft.com/office/drawing/2014/main" id="{5EA93C1A-28E6-4DFF-9E8D-DD9CF71271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q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ECBB7F04-33A8-44EB-A323-593FC4792A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301750"/>
            <a:ext cx="98901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Picture 2">
            <a:extLst>
              <a:ext uri="{FF2B5EF4-FFF2-40B4-BE49-F238E27FC236}">
                <a16:creationId xmlns:a16="http://schemas.microsoft.com/office/drawing/2014/main" id="{042E65E2-7C9D-4527-B556-15D08A064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3" y="2678113"/>
            <a:ext cx="1471612" cy="1377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5">
            <a:extLst>
              <a:ext uri="{FF2B5EF4-FFF2-40B4-BE49-F238E27FC236}">
                <a16:creationId xmlns:a16="http://schemas.microsoft.com/office/drawing/2014/main" id="{B1C5593B-F83F-4ED4-B955-9CD02EB24E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5" y="1263650"/>
            <a:ext cx="65246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1" name="Picture 8">
            <a:extLst>
              <a:ext uri="{FF2B5EF4-FFF2-40B4-BE49-F238E27FC236}">
                <a16:creationId xmlns:a16="http://schemas.microsoft.com/office/drawing/2014/main" id="{5DE1CEA3-8FC1-4EA1-B5C9-C37F1C01D5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50" y="4341813"/>
            <a:ext cx="1311275" cy="74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2" name="Picture 10">
            <a:extLst>
              <a:ext uri="{FF2B5EF4-FFF2-40B4-BE49-F238E27FC236}">
                <a16:creationId xmlns:a16="http://schemas.microsoft.com/office/drawing/2014/main" id="{8F74BAA3-9C44-4637-B973-F0AD925D3C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19" r="5750"/>
          <a:stretch>
            <a:fillRect/>
          </a:stretch>
        </p:blipFill>
        <p:spPr bwMode="auto">
          <a:xfrm>
            <a:off x="7132638" y="2682875"/>
            <a:ext cx="1503362" cy="70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3" name="Picture 14">
            <a:extLst>
              <a:ext uri="{FF2B5EF4-FFF2-40B4-BE49-F238E27FC236}">
                <a16:creationId xmlns:a16="http://schemas.microsoft.com/office/drawing/2014/main" id="{A4C7E7E2-6177-418E-A3D2-596FD41C5D7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588" y="5081588"/>
            <a:ext cx="1289050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4" name="Picture 18">
            <a:extLst>
              <a:ext uri="{FF2B5EF4-FFF2-40B4-BE49-F238E27FC236}">
                <a16:creationId xmlns:a16="http://schemas.microsoft.com/office/drawing/2014/main" id="{524901A0-9E64-491C-B8B4-76F228EC4E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063" y="5118100"/>
            <a:ext cx="1193800" cy="119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5" name="Picture 23">
            <a:extLst>
              <a:ext uri="{FF2B5EF4-FFF2-40B4-BE49-F238E27FC236}">
                <a16:creationId xmlns:a16="http://schemas.microsoft.com/office/drawing/2014/main" id="{59E2CDAA-2F0E-4805-B08A-3AD6ACE75E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6288" y="3576638"/>
            <a:ext cx="1509712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815FE700-6A2F-4B2B-88EB-AF635F08C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373538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379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9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38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0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379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2.22222E-6 L 0.20799 -0.16944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399" y="-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79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380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1.11022E-16 L 0.21927 -0.1152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55" y="-576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01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380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3.33333E-6 L 0.23143 -0.0583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38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63" y="-29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04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380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2.59259E-6 L -0.20053 0.0796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35" y="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0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380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-0.24965 0.1023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483" y="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0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38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3.33333E-6 L -0.23039 -0.08148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38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28" y="-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803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3">
            <a:extLst>
              <a:ext uri="{FF2B5EF4-FFF2-40B4-BE49-F238E27FC236}">
                <a16:creationId xmlns:a16="http://schemas.microsoft.com/office/drawing/2014/main" id="{B469FDC9-99D7-4F43-9621-0F57A5BF7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3288" y="3971925"/>
            <a:ext cx="1311275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19" name="Picture 21">
            <a:extLst>
              <a:ext uri="{FF2B5EF4-FFF2-40B4-BE49-F238E27FC236}">
                <a16:creationId xmlns:a16="http://schemas.microsoft.com/office/drawing/2014/main" id="{55E22C3C-C83C-4B7E-A58F-5897198BE0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325" y="1500188"/>
            <a:ext cx="1477963" cy="909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53D8A96D-29B8-4D5C-9E0B-72275C76E69E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4821" name="Title 20">
            <a:extLst>
              <a:ext uri="{FF2B5EF4-FFF2-40B4-BE49-F238E27FC236}">
                <a16:creationId xmlns:a16="http://schemas.microsoft.com/office/drawing/2014/main" id="{C0FD84EF-B122-4921-943C-B68D2F790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‘r’ to move them into the middle. </a:t>
            </a:r>
          </a:p>
        </p:txBody>
      </p:sp>
      <p:sp>
        <p:nvSpPr>
          <p:cNvPr id="34822" name="Rectangle 4">
            <a:extLst>
              <a:ext uri="{FF2B5EF4-FFF2-40B4-BE49-F238E27FC236}">
                <a16:creationId xmlns:a16="http://schemas.microsoft.com/office/drawing/2014/main" id="{E9671083-D8FE-49F3-9394-78D87679C6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r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9F411E41-569F-4AF2-AFEA-09914EA620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6050"/>
            <a:ext cx="98901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8DE07450-F17D-45BA-8721-7B8AB1D9930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3878263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5" name="Picture 2">
            <a:extLst>
              <a:ext uri="{FF2B5EF4-FFF2-40B4-BE49-F238E27FC236}">
                <a16:creationId xmlns:a16="http://schemas.microsoft.com/office/drawing/2014/main" id="{D2E85E9F-6404-41E2-BEA6-7C8628467C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3" y="2789238"/>
            <a:ext cx="1166812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6" name="Picture 5">
            <a:extLst>
              <a:ext uri="{FF2B5EF4-FFF2-40B4-BE49-F238E27FC236}">
                <a16:creationId xmlns:a16="http://schemas.microsoft.com/office/drawing/2014/main" id="{E45DE4C8-B488-4ECF-A1B2-B536091AD1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38" y="3994150"/>
            <a:ext cx="1404937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7" name="Picture 8">
            <a:extLst>
              <a:ext uri="{FF2B5EF4-FFF2-40B4-BE49-F238E27FC236}">
                <a16:creationId xmlns:a16="http://schemas.microsoft.com/office/drawing/2014/main" id="{D2459C1A-FB2E-43F0-9D2F-A37179311D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75" y="5199063"/>
            <a:ext cx="804863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8" name="Picture 10">
            <a:extLst>
              <a:ext uri="{FF2B5EF4-FFF2-40B4-BE49-F238E27FC236}">
                <a16:creationId xmlns:a16="http://schemas.microsoft.com/office/drawing/2014/main" id="{1A35F3F1-DFF0-461A-8A7B-ECE518AC15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359245" y="1306513"/>
            <a:ext cx="908860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29" name="Picture 14">
            <a:extLst>
              <a:ext uri="{FF2B5EF4-FFF2-40B4-BE49-F238E27FC236}">
                <a16:creationId xmlns:a16="http://schemas.microsoft.com/office/drawing/2014/main" id="{D26897C6-3C80-45AA-8834-D3338F70E8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875" y="2308225"/>
            <a:ext cx="738188" cy="1343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830" name="Picture 18">
            <a:extLst>
              <a:ext uri="{FF2B5EF4-FFF2-40B4-BE49-F238E27FC236}">
                <a16:creationId xmlns:a16="http://schemas.microsoft.com/office/drawing/2014/main" id="{E7E48E88-1375-47C0-82BA-2EEF65CFDF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4713" y="5367338"/>
            <a:ext cx="1320800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48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1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8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1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48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21494 -0.1766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-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5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48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11111E-6 L 0.23073 -0.08935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528" y="-446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6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48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3.7037E-6 L 0.23681 -0.0757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40" y="-37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48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-0.22257 0.1048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4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28" y="5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8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48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-0.28472 0.13611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48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36" y="68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2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48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-4.44444E-6 L -0.24289 -0.09375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48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53" y="-4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830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3">
            <a:extLst>
              <a:ext uri="{FF2B5EF4-FFF2-40B4-BE49-F238E27FC236}">
                <a16:creationId xmlns:a16="http://schemas.microsoft.com/office/drawing/2014/main" id="{CC6F5FBC-82D8-4CF8-81D1-391A7C931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2338" y="3568700"/>
            <a:ext cx="1155700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3" name="Picture 21">
            <a:extLst>
              <a:ext uri="{FF2B5EF4-FFF2-40B4-BE49-F238E27FC236}">
                <a16:creationId xmlns:a16="http://schemas.microsoft.com/office/drawing/2014/main" id="{365769D8-B517-4BD8-874C-3787508AE4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1641475"/>
            <a:ext cx="1404938" cy="8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887968F0-A9B7-4792-AE6D-B0E41280115A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845" name="Title 20">
            <a:extLst>
              <a:ext uri="{FF2B5EF4-FFF2-40B4-BE49-F238E27FC236}">
                <a16:creationId xmlns:a16="http://schemas.microsoft.com/office/drawing/2014/main" id="{C228EE18-C9AC-4BCB-B65F-92F8E52CE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‘j’ to move them into the middle. </a:t>
            </a:r>
          </a:p>
        </p:txBody>
      </p:sp>
      <p:sp>
        <p:nvSpPr>
          <p:cNvPr id="35846" name="Rectangle 4">
            <a:extLst>
              <a:ext uri="{FF2B5EF4-FFF2-40B4-BE49-F238E27FC236}">
                <a16:creationId xmlns:a16="http://schemas.microsoft.com/office/drawing/2014/main" id="{F3EB1AFA-03CF-4039-9082-D542B6DAC8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j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054CFB12-4C95-4806-8835-D93CB910FF9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6050"/>
            <a:ext cx="98901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0F113250-EADD-4EF6-B442-77928DD34C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3900488"/>
            <a:ext cx="987425" cy="126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49" name="Picture 2">
            <a:extLst>
              <a:ext uri="{FF2B5EF4-FFF2-40B4-BE49-F238E27FC236}">
                <a16:creationId xmlns:a16="http://schemas.microsoft.com/office/drawing/2014/main" id="{AF89B4DF-38DB-4547-A884-DD666CBA0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413" y="2851150"/>
            <a:ext cx="798512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0" name="Picture 5">
            <a:extLst>
              <a:ext uri="{FF2B5EF4-FFF2-40B4-BE49-F238E27FC236}">
                <a16:creationId xmlns:a16="http://schemas.microsoft.com/office/drawing/2014/main" id="{1CA3461D-FBC2-48FA-819F-89B949DCA7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038" y="1358900"/>
            <a:ext cx="114300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1" name="Picture 8">
            <a:extLst>
              <a:ext uri="{FF2B5EF4-FFF2-40B4-BE49-F238E27FC236}">
                <a16:creationId xmlns:a16="http://schemas.microsoft.com/office/drawing/2014/main" id="{55DD518C-CC77-4BE9-B4FC-B66C3A16DD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4263" y="2414588"/>
            <a:ext cx="954087" cy="135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2" name="Picture 10">
            <a:extLst>
              <a:ext uri="{FF2B5EF4-FFF2-40B4-BE49-F238E27FC236}">
                <a16:creationId xmlns:a16="http://schemas.microsoft.com/office/drawing/2014/main" id="{B9961A9B-4EF7-4312-8505-6DCAB7B987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" y="4179888"/>
            <a:ext cx="1157288" cy="86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3" name="Picture 14">
            <a:extLst>
              <a:ext uri="{FF2B5EF4-FFF2-40B4-BE49-F238E27FC236}">
                <a16:creationId xmlns:a16="http://schemas.microsoft.com/office/drawing/2014/main" id="{116C5306-353E-4F03-8BE0-4075D35F9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500" y="5353050"/>
            <a:ext cx="1339850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4" name="Picture 18">
            <a:extLst>
              <a:ext uri="{FF2B5EF4-FFF2-40B4-BE49-F238E27FC236}">
                <a16:creationId xmlns:a16="http://schemas.microsoft.com/office/drawing/2014/main" id="{7924E57A-CF2D-4CE2-8811-89A47FA443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0" y="5010150"/>
            <a:ext cx="576263" cy="1341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58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4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58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4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58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20521 -0.1685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58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60" y="-84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4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58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3.33333E-6 L 0.21494 -0.14491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58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747" y="-724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52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58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40741E-7 L 0.22952 -0.1039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58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476" y="-5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53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58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3.33333E-6 L -0.23142 0.08264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585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580" y="412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5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58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07407E-6 L -0.28836 0.1245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58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427" y="62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51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58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7.40741E-7 L -0.20642 -0.0919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58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330" y="-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85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3">
            <a:extLst>
              <a:ext uri="{FF2B5EF4-FFF2-40B4-BE49-F238E27FC236}">
                <a16:creationId xmlns:a16="http://schemas.microsoft.com/office/drawing/2014/main" id="{B6AAEEE9-83C9-48CB-9871-849096220E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970338"/>
            <a:ext cx="1393825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7" name="Picture 21">
            <a:extLst>
              <a:ext uri="{FF2B5EF4-FFF2-40B4-BE49-F238E27FC236}">
                <a16:creationId xmlns:a16="http://schemas.microsoft.com/office/drawing/2014/main" id="{52DFD704-00C1-4B5A-B9E1-1221BF7DC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1566863"/>
            <a:ext cx="1589088" cy="938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E0B1323A-B720-4070-ADD3-F1B05DADA1B4}"/>
              </a:ext>
            </a:extLst>
          </p:cNvPr>
          <p:cNvSpPr/>
          <p:nvPr/>
        </p:nvSpPr>
        <p:spPr>
          <a:xfrm>
            <a:off x="2151063" y="1263650"/>
            <a:ext cx="4852987" cy="4829175"/>
          </a:xfrm>
          <a:prstGeom prst="roundRect">
            <a:avLst/>
          </a:prstGeom>
          <a:noFill/>
          <a:ln w="57150">
            <a:solidFill>
              <a:srgbClr val="18A0D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869" name="Title 20">
            <a:extLst>
              <a:ext uri="{FF2B5EF4-FFF2-40B4-BE49-F238E27FC236}">
                <a16:creationId xmlns:a16="http://schemas.microsoft.com/office/drawing/2014/main" id="{D7AD86E7-FD10-4C23-A8E2-E75E79D81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8938" y="479425"/>
            <a:ext cx="8296275" cy="993775"/>
          </a:xfrm>
        </p:spPr>
        <p:txBody>
          <a:bodyPr/>
          <a:lstStyle/>
          <a:p>
            <a:pPr eaLnBrk="1" hangingPunct="1"/>
            <a:r>
              <a:rPr lang="en-GB" altLang="en-US" sz="2000"/>
              <a:t>Click the pictures that begin with ‘k’ to move them into the middle. </a:t>
            </a:r>
          </a:p>
        </p:txBody>
      </p:sp>
      <p:sp>
        <p:nvSpPr>
          <p:cNvPr id="36870" name="Rectangle 4">
            <a:extLst>
              <a:ext uri="{FF2B5EF4-FFF2-40B4-BE49-F238E27FC236}">
                <a16:creationId xmlns:a16="http://schemas.microsoft.com/office/drawing/2014/main" id="{2A803F23-A200-4C79-B04C-8F1983965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79850" y="1038225"/>
            <a:ext cx="1393825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1500" b="1">
                <a:solidFill>
                  <a:srgbClr val="18A0DB"/>
                </a:solidFill>
              </a:rPr>
              <a:t>k</a:t>
            </a:r>
          </a:p>
        </p:txBody>
      </p:sp>
      <p:pic>
        <p:nvPicPr>
          <p:cNvPr id="35" name="cross">
            <a:extLst>
              <a:ext uri="{FF2B5EF4-FFF2-40B4-BE49-F238E27FC236}">
                <a16:creationId xmlns:a16="http://schemas.microsoft.com/office/drawing/2014/main" id="{0C197667-2307-41C3-B2AB-883AFEEE11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416050"/>
            <a:ext cx="989013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cross">
            <a:extLst>
              <a:ext uri="{FF2B5EF4-FFF2-40B4-BE49-F238E27FC236}">
                <a16:creationId xmlns:a16="http://schemas.microsoft.com/office/drawing/2014/main" id="{B3D95E70-6D62-4AE4-AB91-EA613EF125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2825" y="3930650"/>
            <a:ext cx="987425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2">
            <a:extLst>
              <a:ext uri="{FF2B5EF4-FFF2-40B4-BE49-F238E27FC236}">
                <a16:creationId xmlns:a16="http://schemas.microsoft.com/office/drawing/2014/main" id="{F8A0A0A5-E215-4BFC-9857-9A3CA40B6A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1550" y="1247775"/>
            <a:ext cx="803275" cy="129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5">
            <a:extLst>
              <a:ext uri="{FF2B5EF4-FFF2-40B4-BE49-F238E27FC236}">
                <a16:creationId xmlns:a16="http://schemas.microsoft.com/office/drawing/2014/main" id="{1A235211-CA25-4EAD-B9E0-6460F50ED2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538" y="2620963"/>
            <a:ext cx="1177925" cy="125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8">
            <a:extLst>
              <a:ext uri="{FF2B5EF4-FFF2-40B4-BE49-F238E27FC236}">
                <a16:creationId xmlns:a16="http://schemas.microsoft.com/office/drawing/2014/main" id="{2A86FAAB-C99C-42F5-9F3B-DCE7C9C1FF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1113" y="5024438"/>
            <a:ext cx="819150" cy="135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6" name="Picture 10">
            <a:extLst>
              <a:ext uri="{FF2B5EF4-FFF2-40B4-BE49-F238E27FC236}">
                <a16:creationId xmlns:a16="http://schemas.microsoft.com/office/drawing/2014/main" id="{AE2C15EA-43F1-48D3-8F0C-E355E5073B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3" y="2771775"/>
            <a:ext cx="1371600" cy="842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7" name="Picture 14">
            <a:extLst>
              <a:ext uri="{FF2B5EF4-FFF2-40B4-BE49-F238E27FC236}">
                <a16:creationId xmlns:a16="http://schemas.microsoft.com/office/drawing/2014/main" id="{5A8A1C83-B734-4A18-99A1-701CFB19D2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50" y="3614738"/>
            <a:ext cx="1589088" cy="103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18">
            <a:extLst>
              <a:ext uri="{FF2B5EF4-FFF2-40B4-BE49-F238E27FC236}">
                <a16:creationId xmlns:a16="http://schemas.microsoft.com/office/drawing/2014/main" id="{36C714D9-FE9A-42FC-AC01-1331F35264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4960938"/>
            <a:ext cx="1127125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686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6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686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6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68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7.40741E-7 L 0.20434 -0.1513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68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08" y="-7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76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368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22222E-6 L 0.19722 -0.06204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368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861" y="-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77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368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 nodeType="clickPar">
                      <p:stCondLst>
                        <p:cond delay="0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11111E-6 L 0.2085 -0.06875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417" y="-34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7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368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 nodeType="clickPar">
                      <p:stCondLst>
                        <p:cond delay="0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11111E-6 L -0.20156 0.07338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3687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87" y="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7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368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-0.2625 0.07292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368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25" y="363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74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368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0 L -0.22934 -0.09282 " pathEditMode="relative" rAng="0" ptsTypes="AA">
                                      <p:cBhvr>
                                        <p:cTn id="43" dur="2000" fill="hold"/>
                                        <p:tgtEl>
                                          <p:spTgt spid="368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476" y="-46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875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487</TotalTime>
  <Words>476</Words>
  <Application>Microsoft Office PowerPoint</Application>
  <PresentationFormat>On-screen Show (4:3)</PresentationFormat>
  <Paragraphs>56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6" baseType="lpstr">
      <vt:lpstr>Twinkl SemiBold</vt:lpstr>
      <vt:lpstr>Sassoon Infant Rg</vt:lpstr>
      <vt:lpstr>Arial</vt:lpstr>
      <vt:lpstr>Twinkl</vt:lpstr>
      <vt:lpstr>Calibri</vt:lpstr>
      <vt:lpstr>Office Theme</vt:lpstr>
      <vt:lpstr>PowerPoint Presentation</vt:lpstr>
      <vt:lpstr>Click the pictures that begin with ‘s’ to move them into the middle. </vt:lpstr>
      <vt:lpstr>Click the pictures that begin with ‘a’ to move them into the middle. </vt:lpstr>
      <vt:lpstr>Click the pictures that begin with ‘t’ to move them into the middle. </vt:lpstr>
      <vt:lpstr>Click the pictures that begin with ‘p’ to move them into the middle. </vt:lpstr>
      <vt:lpstr>Click the pictures that begin with ‘i’ to move them into the middle. </vt:lpstr>
      <vt:lpstr>Click the pictures that begin with ‘n’ to move them into the middle. </vt:lpstr>
      <vt:lpstr>Click the pictures that begin with ‘m’ to move them into the middle. </vt:lpstr>
      <vt:lpstr>Click the pictures that begin with ‘d’ to move them into the middle. </vt:lpstr>
      <vt:lpstr>Click the pictures that begin with ‘g’ to move them into the middle. </vt:lpstr>
      <vt:lpstr>Click the pictures that begin with ‘o’ to move them into the middle. </vt:lpstr>
      <vt:lpstr>Click the pictures that begin with ‘c’ to move them into the middle. </vt:lpstr>
      <vt:lpstr>Click the pictures that begin with ‘k’ to move them into the middle. </vt:lpstr>
      <vt:lpstr>Click the pictures that begin with ‘e’ to move them into the middle. </vt:lpstr>
      <vt:lpstr>Click the pictures that begin with ‘u’ to move them into the middle. </vt:lpstr>
      <vt:lpstr>Click the pictures that begin with ‘r’ to move them into the middle. </vt:lpstr>
      <vt:lpstr>Click the pictures that begin with ‘h’ to move them into the middle. </vt:lpstr>
      <vt:lpstr>Click the pictures that begin with ‘f’ to move them into the middle. </vt:lpstr>
      <vt:lpstr>Click the pictures that begin with ‘l’ to move them into the middle. </vt:lpstr>
      <vt:lpstr>Click the pictures that begin with ‘b’ to move them into the middle. </vt:lpstr>
      <vt:lpstr>Click the pictures that begin with ‘v’ to move them into the middle. </vt:lpstr>
      <vt:lpstr>Click the pictures that begin with ‘w’ to move them into the middle. </vt:lpstr>
      <vt:lpstr>Click the pictures that begin with ‘x’ to move them into the middle. </vt:lpstr>
      <vt:lpstr>Click the pictures that begin with ‘y’ to move them into the middle. </vt:lpstr>
      <vt:lpstr>Click the pictures that begin with ‘z’ to move them into the middle. </vt:lpstr>
      <vt:lpstr>Click the pictures that begin with ‘q’ to move them into the middle. </vt:lpstr>
      <vt:lpstr>Click the pictures that begin with ‘r’ to move them into the middle. </vt:lpstr>
      <vt:lpstr>Click the pictures that begin with ‘j’ to move them into the middle. </vt:lpstr>
      <vt:lpstr>Click the pictures that begin with ‘k’ to move them into the middle.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Laura Buckland</dc:creator>
  <cp:lastModifiedBy>Hanna Jamieson</cp:lastModifiedBy>
  <cp:revision>55</cp:revision>
  <dcterms:created xsi:type="dcterms:W3CDTF">2017-08-08T12:22:41Z</dcterms:created>
  <dcterms:modified xsi:type="dcterms:W3CDTF">2022-03-13T16:24:06Z</dcterms:modified>
</cp:coreProperties>
</file>