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429"/>
    <a:srgbClr val="CFE09B"/>
    <a:srgbClr val="009640"/>
    <a:srgbClr val="EDBCD9"/>
    <a:srgbClr val="8C368C"/>
    <a:srgbClr val="D47DB1"/>
    <a:srgbClr val="A873B0"/>
    <a:srgbClr val="CC4794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First Day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1" y="5293454"/>
            <a:ext cx="7632700" cy="799372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first day, God created light and dark. He separated the light from the dark and called the light ‘day’ and the dark ‘night’.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899"/>
          <a:stretch/>
        </p:blipFill>
        <p:spPr>
          <a:xfrm>
            <a:off x="4572000" y="1672644"/>
            <a:ext cx="3699545" cy="376985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‘Let there be light’.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Second Day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" b="2246"/>
          <a:stretch/>
        </p:blipFill>
        <p:spPr>
          <a:xfrm>
            <a:off x="3985514" y="2048775"/>
            <a:ext cx="4402837" cy="29553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5293454"/>
            <a:ext cx="7632700" cy="799372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second day, God created the sky. He used the sky to separate </a:t>
            </a:r>
            <a:br>
              <a:rPr lang="en-GB" sz="1700" dirty="0">
                <a:solidFill>
                  <a:schemeClr val="tx1"/>
                </a:solidFill>
              </a:rPr>
            </a:br>
            <a:r>
              <a:rPr lang="en-GB" sz="1700" dirty="0">
                <a:solidFill>
                  <a:schemeClr val="tx1"/>
                </a:solidFill>
              </a:rPr>
              <a:t>the water.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‘Let there be something to divide the water in two’.</a:t>
            </a:r>
          </a:p>
        </p:txBody>
      </p:sp>
    </p:spTree>
    <p:extLst>
      <p:ext uri="{BB962C8B-B14F-4D97-AF65-F5344CB8AC3E}">
        <p14:creationId xmlns:p14="http://schemas.microsoft.com/office/powerpoint/2010/main" val="3394831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Third Day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5293454"/>
            <a:ext cx="7632700" cy="799372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third day, God created land. He gathered the water together to create the seas. The dry land was named “earth”. He also created trees and plants.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407" y="2048775"/>
            <a:ext cx="4288943" cy="295538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‘Let the earth produce plants’.</a:t>
            </a:r>
          </a:p>
        </p:txBody>
      </p:sp>
    </p:spTree>
    <p:extLst>
      <p:ext uri="{BB962C8B-B14F-4D97-AF65-F5344CB8AC3E}">
        <p14:creationId xmlns:p14="http://schemas.microsoft.com/office/powerpoint/2010/main" val="339205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Fourth Day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5351495"/>
            <a:ext cx="7632700" cy="741330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fourth day, God created the Sun, the Moon and the stars, to separate the light from the darkness.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56"/>
          <a:stretch/>
        </p:blipFill>
        <p:spPr>
          <a:xfrm>
            <a:off x="3438845" y="2045228"/>
            <a:ext cx="4949505" cy="295893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‘They will be in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sky to give light on the earth’.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04"/>
          <a:stretch/>
        </p:blipFill>
        <p:spPr>
          <a:xfrm>
            <a:off x="4245030" y="3926588"/>
            <a:ext cx="1668567" cy="10775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29"/>
          <a:stretch/>
        </p:blipFill>
        <p:spPr>
          <a:xfrm>
            <a:off x="5787762" y="2045228"/>
            <a:ext cx="2416938" cy="173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65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Fifth Day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5417300"/>
            <a:ext cx="7632700" cy="675525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fifth day, God created living creatures for the sky and sea.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1" y="2048775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‘Fill the water of the seas and let the birds grow in number on the earth’.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"/>
          <a:stretch/>
        </p:blipFill>
        <p:spPr>
          <a:xfrm>
            <a:off x="4099407" y="2048775"/>
            <a:ext cx="4288944" cy="29553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281">
            <a:off x="7524925" y="2518456"/>
            <a:ext cx="517757" cy="2640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281">
            <a:off x="7451789" y="2894134"/>
            <a:ext cx="363608" cy="1854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281">
            <a:off x="7967602" y="2745324"/>
            <a:ext cx="248168" cy="12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18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Sixth Day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1" y="5134062"/>
            <a:ext cx="7632700" cy="1025875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On the sixth day, God created many different animals. He also created human beings in his image. He gave humans the responsibility of looking after all the animals.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"/>
          <a:stretch/>
        </p:blipFill>
        <p:spPr>
          <a:xfrm>
            <a:off x="4099407" y="1969079"/>
            <a:ext cx="4288943" cy="29553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1969079"/>
            <a:ext cx="3343756" cy="29553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‘Fill the earth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and be its master.’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5D1988-FBC3-4849-826F-2EB80FE7F7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898" y="2707546"/>
            <a:ext cx="955788" cy="21097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4"/>
          <a:stretch/>
        </p:blipFill>
        <p:spPr>
          <a:xfrm>
            <a:off x="4099407" y="3624044"/>
            <a:ext cx="1420816" cy="11932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663" y="4145835"/>
            <a:ext cx="948306" cy="67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65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9" y="765175"/>
            <a:ext cx="8249434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800" dirty="0">
                <a:solidFill>
                  <a:schemeClr val="bg1"/>
                </a:solidFill>
                <a:latin typeface="+mn-lt"/>
              </a:rPr>
              <a:t>Seventh Day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1" y="5351495"/>
            <a:ext cx="7632700" cy="741330"/>
          </a:xfrm>
          <a:prstGeom prst="rect">
            <a:avLst/>
          </a:prstGeom>
          <a:solidFill>
            <a:schemeClr val="bg1"/>
          </a:solidFill>
          <a:ln w="3810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God looked at all he had created and was pleased. On the seventh day, he rested. God blessed the seventh day and made it a holy day.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35" b="32167"/>
          <a:stretch/>
        </p:blipFill>
        <p:spPr>
          <a:xfrm>
            <a:off x="755650" y="1963024"/>
            <a:ext cx="7632700" cy="3184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591" y="2173075"/>
            <a:ext cx="2784817" cy="278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00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169</TotalTime>
  <Words>269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First Day</vt:lpstr>
      <vt:lpstr>Second Day</vt:lpstr>
      <vt:lpstr>Third Day</vt:lpstr>
      <vt:lpstr>Fourth Day</vt:lpstr>
      <vt:lpstr>Fifth Day</vt:lpstr>
      <vt:lpstr>Sixth Day</vt:lpstr>
      <vt:lpstr>Seventh Day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Hanna Jamieson</cp:lastModifiedBy>
  <cp:revision>11</cp:revision>
  <dcterms:created xsi:type="dcterms:W3CDTF">2019-11-01T12:51:06Z</dcterms:created>
  <dcterms:modified xsi:type="dcterms:W3CDTF">2022-03-13T16:17:41Z</dcterms:modified>
</cp:coreProperties>
</file>