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Roboto" panose="020B0604020202020204" pitchFamily="2" charset="0"/>
      <p:regular r:id="rId14"/>
      <p:bold r:id="rId15"/>
      <p:italic r:id="rId16"/>
      <p:boldItalic r:id="rId17"/>
    </p:embeddedFont>
    <p:embeddedFont>
      <p:font typeface="Twinkl" panose="020B0604020202020204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="" xmlns:p15="http://schemas.microsoft.com/office/powerpoint/2012/main" xmlns:go="http://customooxmlschemas.google.com/" roundtripDataSignature="AMtx7mj6hACBciH0FNRRyucjfZOHd7aiWA==" r:id="rId25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49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understanding-the-world/early-years-places/early-years-spac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early-years-understanding-the-world/early-years-places/early-years-space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C9A3D275-7123-4AC1-944A-210BC33E0CE6}"/>
              </a:ext>
            </a:extLst>
          </p:cNvPr>
          <p:cNvSpPr/>
          <p:nvPr/>
        </p:nvSpPr>
        <p:spPr>
          <a:xfrm>
            <a:off x="8318377" y="5983550"/>
            <a:ext cx="825623" cy="874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92CD2C47-88D3-4280-B171-F20614FB55BB}"/>
              </a:ext>
            </a:extLst>
          </p:cNvPr>
          <p:cNvSpPr/>
          <p:nvPr/>
        </p:nvSpPr>
        <p:spPr>
          <a:xfrm>
            <a:off x="143522" y="5816354"/>
            <a:ext cx="1543235" cy="1041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an Astronaut?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An astronaut is a person who is trained to travel into space.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be an astronaut, you need to have lots of training and be very strong. Astronauts have to wear special spacesuits.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The spacesuits help them to breathe and protect them from very cold or very hot temperatures.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F1C0E2-6548-4ED5-94C3-827A086D55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18" y="3429000"/>
            <a:ext cx="2674122" cy="2662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08684" y="3300616"/>
            <a:ext cx="1879666" cy="294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Famous Astronauts</a:t>
            </a:r>
          </a:p>
        </p:txBody>
      </p:sp>
      <p:sp>
        <p:nvSpPr>
          <p:cNvPr id="5" name="Rectangle 4"/>
          <p:cNvSpPr/>
          <p:nvPr/>
        </p:nvSpPr>
        <p:spPr>
          <a:xfrm>
            <a:off x="606423" y="1491720"/>
            <a:ext cx="792162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Over 500 astronauts have gone on missions into space. Here are some astronauts that are famous for being significant in the history of space travel.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F1C0E2-6548-4ED5-94C3-827A086D55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7653" y="2603357"/>
            <a:ext cx="1755565" cy="20751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5752" y="2603357"/>
            <a:ext cx="1879666" cy="14085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B56E44-B7C4-4FF1-9F8B-531DC2F04B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8845" y="2603357"/>
            <a:ext cx="1755564" cy="17555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A4CC3A-7383-4476-BB4D-79C8E64932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1901" y="4619843"/>
            <a:ext cx="2256232" cy="14928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13EA31-C544-4E84-BB00-4CAB886FF6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133" y="4269720"/>
            <a:ext cx="1567524" cy="195940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188A042-C921-4F75-BDAF-D697777F572B}"/>
              </a:ext>
            </a:extLst>
          </p:cNvPr>
          <p:cNvSpPr/>
          <p:nvPr/>
        </p:nvSpPr>
        <p:spPr>
          <a:xfrm>
            <a:off x="1471530" y="2301344"/>
            <a:ext cx="175273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Yuri Gagarin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DE6CFA-2E30-4EDF-AAC3-7C25B8983D93}"/>
              </a:ext>
            </a:extLst>
          </p:cNvPr>
          <p:cNvSpPr/>
          <p:nvPr/>
        </p:nvSpPr>
        <p:spPr>
          <a:xfrm>
            <a:off x="3801936" y="2287588"/>
            <a:ext cx="2077657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Valentina Tereshkova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196A28-3EE5-43B6-8450-FE4CF5A49ED0}"/>
              </a:ext>
            </a:extLst>
          </p:cNvPr>
          <p:cNvSpPr/>
          <p:nvPr/>
        </p:nvSpPr>
        <p:spPr>
          <a:xfrm>
            <a:off x="6796103" y="2303507"/>
            <a:ext cx="2077657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Neil Armstrong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0238CA-4210-40EC-B658-E1A835583463}"/>
              </a:ext>
            </a:extLst>
          </p:cNvPr>
          <p:cNvSpPr/>
          <p:nvPr/>
        </p:nvSpPr>
        <p:spPr>
          <a:xfrm>
            <a:off x="5879593" y="5927637"/>
            <a:ext cx="2062462" cy="248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Mae Jemison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F586AE7-9556-485F-8379-64EA8B714F48}"/>
              </a:ext>
            </a:extLst>
          </p:cNvPr>
          <p:cNvSpPr/>
          <p:nvPr/>
        </p:nvSpPr>
        <p:spPr>
          <a:xfrm>
            <a:off x="2963072" y="4241492"/>
            <a:ext cx="207765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Tim</a:t>
            </a:r>
          </a:p>
          <a:p>
            <a:r>
              <a:rPr lang="en-GB" sz="1600" dirty="0"/>
              <a:t>Peake</a:t>
            </a:r>
          </a:p>
        </p:txBody>
      </p:sp>
    </p:spTree>
    <p:extLst>
      <p:ext uri="{BB962C8B-B14F-4D97-AF65-F5344CB8AC3E}">
        <p14:creationId xmlns:p14="http://schemas.microsoft.com/office/powerpoint/2010/main" val="162878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Yuri Gagarin</a:t>
            </a:r>
          </a:p>
        </p:txBody>
      </p:sp>
      <p:sp>
        <p:nvSpPr>
          <p:cNvPr id="5" name="Rectangle 4"/>
          <p:cNvSpPr/>
          <p:nvPr/>
        </p:nvSpPr>
        <p:spPr>
          <a:xfrm>
            <a:off x="606423" y="1491720"/>
            <a:ext cx="792162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Yuri Gagarin is famous for being the first human to travel into outer space and orbit the earth.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6423" y="2204772"/>
            <a:ext cx="3625608" cy="271693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57917E4-51F1-4450-9B92-23383EC3F97D}"/>
              </a:ext>
            </a:extLst>
          </p:cNvPr>
          <p:cNvSpPr/>
          <p:nvPr/>
        </p:nvSpPr>
        <p:spPr>
          <a:xfrm>
            <a:off x="4346084" y="2222398"/>
            <a:ext cx="4079459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Yuri Gagarin was born in 1934 in Russia. On the 12</a:t>
            </a:r>
            <a:r>
              <a:rPr lang="en-GB" baseline="30000" dirty="0"/>
              <a:t>th</a:t>
            </a:r>
            <a:r>
              <a:rPr lang="en-GB" dirty="0"/>
              <a:t> April 1961, he was on board the spaceship </a:t>
            </a:r>
            <a:r>
              <a:rPr lang="en-GB" b="1" dirty="0"/>
              <a:t>Vostok 1</a:t>
            </a:r>
            <a:r>
              <a:rPr lang="en-GB" dirty="0"/>
              <a:t>, which took him into space. This made him the first human to ever go into space! It took him 108 minutes (that’s less than 2 hours) to orbit the Earth.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159E96F-6EDB-42CE-9D89-378CE23575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09581" y="4526019"/>
            <a:ext cx="2815962" cy="3706171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2A70E824-2454-4354-9A26-22F633F6FA2E}"/>
              </a:ext>
            </a:extLst>
          </p:cNvPr>
          <p:cNvSpPr/>
          <p:nvPr/>
        </p:nvSpPr>
        <p:spPr>
          <a:xfrm>
            <a:off x="1633144" y="5170474"/>
            <a:ext cx="3802552" cy="957943"/>
          </a:xfrm>
          <a:prstGeom prst="wedgeRoundRectCallout">
            <a:avLst>
              <a:gd name="adj1" fmla="val 59610"/>
              <a:gd name="adj2" fmla="val 2273"/>
              <a:gd name="adj3" fmla="val 16667"/>
            </a:avLst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said ‘Poyekhali’ when my spacecraft launched. That means ‘Let’s go!’ How do you think I felt?</a:t>
            </a:r>
          </a:p>
        </p:txBody>
      </p:sp>
    </p:spTree>
    <p:extLst>
      <p:ext uri="{BB962C8B-B14F-4D97-AF65-F5344CB8AC3E}">
        <p14:creationId xmlns:p14="http://schemas.microsoft.com/office/powerpoint/2010/main" val="307900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Valentina Tereshkova</a:t>
            </a:r>
          </a:p>
        </p:txBody>
      </p:sp>
      <p:sp>
        <p:nvSpPr>
          <p:cNvPr id="5" name="Rectangle 4"/>
          <p:cNvSpPr/>
          <p:nvPr/>
        </p:nvSpPr>
        <p:spPr>
          <a:xfrm>
            <a:off x="606423" y="1326286"/>
            <a:ext cx="792162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Valentina Tereshkova is famous for being the first woman to travel into outer space and orbit the earth.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6423" y="2046452"/>
            <a:ext cx="2716939" cy="271693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57917E4-51F1-4450-9B92-23383EC3F97D}"/>
              </a:ext>
            </a:extLst>
          </p:cNvPr>
          <p:cNvSpPr/>
          <p:nvPr/>
        </p:nvSpPr>
        <p:spPr>
          <a:xfrm>
            <a:off x="3418114" y="2013794"/>
            <a:ext cx="5007429" cy="33378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Valentina Tereshkova was born in R</a:t>
            </a:r>
            <a:r>
              <a:rPr lang="en-GB" sz="1700" dirty="0">
                <a:ea typeface="Roboto"/>
                <a:cs typeface="Roboto"/>
                <a:sym typeface="Roboto"/>
              </a:rPr>
              <a:t>ussia in 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19</a:t>
            </a:r>
            <a:r>
              <a:rPr lang="en-GB" sz="1700" dirty="0">
                <a:ea typeface="Roboto"/>
                <a:cs typeface="Roboto"/>
                <a:sym typeface="Roboto"/>
              </a:rPr>
              <a:t>37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</a:t>
            </a:r>
            <a:r>
              <a:rPr lang="en-GB" sz="1700" dirty="0">
                <a:sym typeface="Roboto"/>
              </a:rPr>
              <a:t> 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In 1963, she travelled on her own on board the spacecraft </a:t>
            </a:r>
            <a:r>
              <a:rPr lang="en-GB" sz="1700" b="1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Vostok 6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 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sz="170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Valentina was the first woman to travel into space</a:t>
            </a:r>
            <a:r>
              <a:rPr lang="en-GB" sz="1700" dirty="0">
                <a:ea typeface="Roboto"/>
                <a:cs typeface="Roboto"/>
                <a:sym typeface="Roboto"/>
              </a:rPr>
              <a:t>.</a:t>
            </a:r>
            <a:r>
              <a:rPr lang="en-GB" sz="1700" dirty="0">
                <a:sym typeface="Roboto"/>
              </a:rPr>
              <a:t> 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She orbited the Earth 48 times</a:t>
            </a:r>
            <a:r>
              <a:rPr lang="en-GB" sz="1700" dirty="0">
                <a:ea typeface="Roboto"/>
                <a:cs typeface="Roboto"/>
                <a:sym typeface="Roboto"/>
              </a:rPr>
              <a:t>,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which was a new world record! Valentina took many pictures of the Earth while she was in space.</a:t>
            </a:r>
            <a:r>
              <a:rPr lang="en-GB" sz="1700" dirty="0">
                <a:sym typeface="Roboto"/>
              </a:rPr>
              <a:t> 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sz="1700" dirty="0">
              <a:sym typeface="Roboto"/>
            </a:endParaRP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On the journey back to Earth, there was a problem with the spacecraft and it nearly crashed</a:t>
            </a:r>
            <a:r>
              <a:rPr lang="en-GB" sz="1700" dirty="0">
                <a:ea typeface="Roboto"/>
                <a:cs typeface="Roboto"/>
                <a:sym typeface="Roboto"/>
              </a:rPr>
              <a:t>!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Valentina put all of her training into practi</a:t>
            </a:r>
            <a:r>
              <a:rPr lang="en-GB" sz="1700" dirty="0">
                <a:ea typeface="Roboto"/>
                <a:cs typeface="Roboto"/>
                <a:sym typeface="Roboto"/>
              </a:rPr>
              <a:t>c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e and was able to fix the problem</a:t>
            </a:r>
            <a:r>
              <a:rPr lang="en-GB" sz="1700" dirty="0">
                <a:ea typeface="Roboto"/>
                <a:cs typeface="Roboto"/>
                <a:sym typeface="Roboto"/>
              </a:rPr>
              <a:t>.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</a:t>
            </a:r>
            <a:endParaRPr lang="en-GB" sz="1700" dirty="0">
              <a:solidFill>
                <a:srgbClr val="FF0000"/>
              </a:solidFill>
              <a:ea typeface="Roboto"/>
              <a:cs typeface="Roboto"/>
              <a:sym typeface="Roboto"/>
            </a:endParaRPr>
          </a:p>
          <a:p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159E96F-6EDB-42CE-9D89-378CE23575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93992" y="4974532"/>
            <a:ext cx="2326303" cy="3061716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2A70E824-2454-4354-9A26-22F633F6FA2E}"/>
              </a:ext>
            </a:extLst>
          </p:cNvPr>
          <p:cNvSpPr/>
          <p:nvPr/>
        </p:nvSpPr>
        <p:spPr>
          <a:xfrm>
            <a:off x="2329542" y="5550457"/>
            <a:ext cx="3592285" cy="699583"/>
          </a:xfrm>
          <a:prstGeom prst="wedgeRoundRectCallout">
            <a:avLst>
              <a:gd name="adj1" fmla="val 59610"/>
              <a:gd name="adj2" fmla="val 2273"/>
              <a:gd name="adj3" fmla="val 16667"/>
            </a:avLst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Why do you think I took photographs while I was in space?</a:t>
            </a:r>
          </a:p>
        </p:txBody>
      </p:sp>
    </p:spTree>
    <p:extLst>
      <p:ext uri="{BB962C8B-B14F-4D97-AF65-F5344CB8AC3E}">
        <p14:creationId xmlns:p14="http://schemas.microsoft.com/office/powerpoint/2010/main" val="105376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344260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Neil Armstrong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611187" y="1191651"/>
            <a:ext cx="792162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Neil Armstrong is famous for being the first man to walk on the moon.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7278" y="1691570"/>
            <a:ext cx="2685329" cy="317417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57917E4-51F1-4450-9B92-23383EC3F97D}"/>
              </a:ext>
            </a:extLst>
          </p:cNvPr>
          <p:cNvSpPr/>
          <p:nvPr/>
        </p:nvSpPr>
        <p:spPr>
          <a:xfrm>
            <a:off x="3309034" y="1691570"/>
            <a:ext cx="5228543" cy="36009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Neil Armstrong was born in 1930 in the United States of America. 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sz="160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On the 2</a:t>
            </a:r>
            <a:r>
              <a:rPr lang="en-GB" sz="1600" dirty="0">
                <a:ea typeface="Roboto"/>
                <a:cs typeface="Roboto"/>
                <a:sym typeface="Roboto"/>
              </a:rPr>
              <a:t>0</a:t>
            </a:r>
            <a:r>
              <a:rPr lang="en-GB" sz="1600" baseline="30000" dirty="0">
                <a:ea typeface="Roboto"/>
                <a:cs typeface="Roboto"/>
                <a:sym typeface="Roboto"/>
              </a:rPr>
              <a:t>th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July 1969, Neil Armstrong</a:t>
            </a:r>
            <a:r>
              <a:rPr lang="en-GB" sz="1600" dirty="0">
                <a:ea typeface="Roboto"/>
                <a:cs typeface="Roboto"/>
                <a:sym typeface="Roboto"/>
              </a:rPr>
              <a:t> 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landed on the </a:t>
            </a:r>
            <a:r>
              <a:rPr lang="en-GB" sz="1600" dirty="0">
                <a:ea typeface="Roboto"/>
                <a:cs typeface="Roboto"/>
                <a:sym typeface="Roboto"/>
              </a:rPr>
              <a:t>M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oon. </a:t>
            </a:r>
            <a:r>
              <a:rPr lang="en-GB" sz="1600" dirty="0">
                <a:ea typeface="Roboto"/>
                <a:cs typeface="Roboto"/>
                <a:sym typeface="Roboto"/>
              </a:rPr>
              <a:t>He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had travelled there on a spacecraft called </a:t>
            </a:r>
            <a:r>
              <a:rPr lang="en-GB" sz="1600" b="1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Apollo 11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with two other astronauts</a:t>
            </a:r>
            <a:r>
              <a:rPr lang="en-GB" sz="1600" dirty="0">
                <a:ea typeface="Roboto"/>
                <a:cs typeface="Roboto"/>
                <a:sym typeface="Roboto"/>
              </a:rPr>
              <a:t> - Michael Collins and Buzz Aldrin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.</a:t>
            </a:r>
            <a:r>
              <a:rPr lang="en-GB" sz="1600" dirty="0">
                <a:sym typeface="Roboto"/>
              </a:rPr>
              <a:t> 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Neil Armstrong was the first astronaut to leave the spacecraft and became the first man to walk on the </a:t>
            </a:r>
            <a:r>
              <a:rPr lang="en-GB" sz="1600" dirty="0">
                <a:ea typeface="Roboto"/>
                <a:cs typeface="Roboto"/>
                <a:sym typeface="Roboto"/>
              </a:rPr>
              <a:t>M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oon.</a:t>
            </a:r>
            <a:endParaRPr lang="en-GB" sz="1600" dirty="0"/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sz="1600" dirty="0">
              <a:ea typeface="Roboto"/>
              <a:cs typeface="Roboto"/>
              <a:sym typeface="Roboto"/>
            </a:endParaRP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Buzz Aldrin also left the spacecraft on that trip.</a:t>
            </a:r>
            <a:endParaRPr lang="en-GB" sz="1600" dirty="0"/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They did important jobs, such as collect samples of moon rocks and complete experiments. They also planted an American flag.</a:t>
            </a:r>
            <a:r>
              <a:rPr lang="en-GB" sz="1600" dirty="0">
                <a:sym typeface="Roboto"/>
              </a:rPr>
              <a:t> 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They landed back on Earth on the 24</a:t>
            </a:r>
            <a:r>
              <a:rPr lang="en-GB" sz="1600" baseline="300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th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July 1969.</a:t>
            </a:r>
            <a:endParaRPr lang="en-GB" sz="1600" dirty="0"/>
          </a:p>
          <a:p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159E96F-6EDB-42CE-9D89-378CE23575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61345" y="4985657"/>
            <a:ext cx="2271465" cy="2989543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2A70E824-2454-4354-9A26-22F633F6FA2E}"/>
              </a:ext>
            </a:extLst>
          </p:cNvPr>
          <p:cNvSpPr/>
          <p:nvPr/>
        </p:nvSpPr>
        <p:spPr>
          <a:xfrm>
            <a:off x="2351314" y="5166431"/>
            <a:ext cx="3570514" cy="1083610"/>
          </a:xfrm>
          <a:prstGeom prst="wedgeRoundRectCallout">
            <a:avLst>
              <a:gd name="adj1" fmla="val 59610"/>
              <a:gd name="adj2" fmla="val 2273"/>
              <a:gd name="adj3" fmla="val 16667"/>
            </a:avLst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When I first stepped onto the Moon, I said ‘That’s one small step for man, one giant leap for mankind.’ What do you think it means?</a:t>
            </a:r>
          </a:p>
        </p:txBody>
      </p:sp>
    </p:spTree>
    <p:extLst>
      <p:ext uri="{BB962C8B-B14F-4D97-AF65-F5344CB8AC3E}">
        <p14:creationId xmlns:p14="http://schemas.microsoft.com/office/powerpoint/2010/main" val="82135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Mae Jemison</a:t>
            </a:r>
          </a:p>
        </p:txBody>
      </p:sp>
      <p:sp>
        <p:nvSpPr>
          <p:cNvPr id="5" name="Rectangle 4"/>
          <p:cNvSpPr/>
          <p:nvPr/>
        </p:nvSpPr>
        <p:spPr>
          <a:xfrm>
            <a:off x="606423" y="1356349"/>
            <a:ext cx="7921623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Mae Jemison is famous for being the first Black woman to travel into space.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5" r="7672" b="8596"/>
          <a:stretch/>
        </p:blipFill>
        <p:spPr>
          <a:xfrm>
            <a:off x="606423" y="1848018"/>
            <a:ext cx="3181806" cy="30269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57917E4-51F1-4450-9B92-23383EC3F97D}"/>
              </a:ext>
            </a:extLst>
          </p:cNvPr>
          <p:cNvSpPr/>
          <p:nvPr/>
        </p:nvSpPr>
        <p:spPr>
          <a:xfrm>
            <a:off x="3962114" y="1848018"/>
            <a:ext cx="4565932" cy="25899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Mae Jemison was born in 1956 in the United States of America.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sz="1700" dirty="0">
              <a:solidFill>
                <a:srgbClr val="000000"/>
              </a:solidFill>
              <a:ea typeface="Roboto"/>
              <a:cs typeface="Roboto"/>
              <a:sym typeface="Roboto"/>
            </a:endParaRP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In 1992, she became the first Black woman to travel to space.</a:t>
            </a:r>
            <a:r>
              <a:rPr lang="en-GB" sz="1700" dirty="0">
                <a:sym typeface="Roboto"/>
              </a:rPr>
              <a:t> 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She was on board a spacecraft called </a:t>
            </a:r>
            <a:r>
              <a:rPr lang="en-GB" sz="1700" b="1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Endeavour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as a mission specialist.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sz="1700" dirty="0"/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She was in space for a total of 8 days and orbited the Earth 127 times.</a:t>
            </a:r>
            <a:r>
              <a:rPr lang="en-GB" sz="1700" dirty="0">
                <a:sym typeface="Roboto"/>
              </a:rPr>
              <a:t> </a:t>
            </a:r>
            <a:r>
              <a:rPr lang="en-GB" sz="17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While she was on her mission, Mae carried out different scientific experiments.</a:t>
            </a:r>
            <a:endParaRPr lang="en-GB" sz="17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159E96F-6EDB-42CE-9D89-378CE23575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85234" y="4652628"/>
            <a:ext cx="2815962" cy="3706171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2A70E824-2454-4354-9A26-22F633F6FA2E}"/>
              </a:ext>
            </a:extLst>
          </p:cNvPr>
          <p:cNvSpPr/>
          <p:nvPr/>
        </p:nvSpPr>
        <p:spPr>
          <a:xfrm>
            <a:off x="2619734" y="5170474"/>
            <a:ext cx="2815962" cy="957943"/>
          </a:xfrm>
          <a:prstGeom prst="wedgeRoundRectCallout">
            <a:avLst>
              <a:gd name="adj1" fmla="val 59610"/>
              <a:gd name="adj2" fmla="val 2273"/>
              <a:gd name="adj3" fmla="val 16667"/>
            </a:avLst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science experiment would you carry out if you went into space?</a:t>
            </a:r>
          </a:p>
        </p:txBody>
      </p:sp>
    </p:spTree>
    <p:extLst>
      <p:ext uri="{BB962C8B-B14F-4D97-AF65-F5344CB8AC3E}">
        <p14:creationId xmlns:p14="http://schemas.microsoft.com/office/powerpoint/2010/main" val="2019106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Major Tim Peake</a:t>
            </a:r>
          </a:p>
        </p:txBody>
      </p:sp>
      <p:sp>
        <p:nvSpPr>
          <p:cNvPr id="5" name="Rectangle 4"/>
          <p:cNvSpPr/>
          <p:nvPr/>
        </p:nvSpPr>
        <p:spPr>
          <a:xfrm>
            <a:off x="531810" y="1327999"/>
            <a:ext cx="807085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Major Tim Peake is a British astronaut, famous for spending 186 days in space.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705" y="1907329"/>
            <a:ext cx="2461762" cy="307720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57917E4-51F1-4450-9B92-23383EC3F97D}"/>
              </a:ext>
            </a:extLst>
          </p:cNvPr>
          <p:cNvSpPr/>
          <p:nvPr/>
        </p:nvSpPr>
        <p:spPr>
          <a:xfrm>
            <a:off x="3233057" y="1929657"/>
            <a:ext cx="5287238" cy="30192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Major Tim Peake was a born England in 1972.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From December 2015, he went on a mission to the </a:t>
            </a:r>
            <a:r>
              <a:rPr lang="en-GB" b="1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International Space Station</a:t>
            </a:r>
            <a:r>
              <a:rPr lang="en-GB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and became the first official British astronaut to walk in space.</a:t>
            </a:r>
            <a:endParaRPr lang="en-GB" dirty="0"/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dirty="0">
              <a:ea typeface="Roboto"/>
              <a:cs typeface="Roboto"/>
              <a:sym typeface="Roboto"/>
            </a:endParaRP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Major Tim Peake lived on the International Space Station for around </a:t>
            </a:r>
            <a:r>
              <a:rPr lang="en-GB" dirty="0">
                <a:ea typeface="Roboto"/>
                <a:cs typeface="Roboto"/>
                <a:sym typeface="Roboto"/>
              </a:rPr>
              <a:t>six</a:t>
            </a:r>
            <a:r>
              <a:rPr lang="en-GB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 months.</a:t>
            </a:r>
            <a:r>
              <a:rPr lang="en-GB" dirty="0"/>
              <a:t> </a:t>
            </a:r>
            <a:r>
              <a:rPr lang="en-GB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In this time, he performed many interesting scientific experiments</a:t>
            </a:r>
            <a:r>
              <a:rPr lang="en-GB" dirty="0">
                <a:ea typeface="Roboto"/>
                <a:cs typeface="Roboto"/>
                <a:sym typeface="Roboto"/>
              </a:rPr>
              <a:t>.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endParaRPr lang="en-GB" dirty="0">
              <a:ea typeface="Roboto"/>
              <a:cs typeface="Roboto"/>
              <a:sym typeface="Roboto"/>
            </a:endParaRPr>
          </a:p>
          <a:p>
            <a:pPr lvl="0">
              <a:lnSpc>
                <a:spcPct val="90000"/>
              </a:lnSpc>
              <a:buClr>
                <a:srgbClr val="000000"/>
              </a:buClr>
              <a:buSzPts val="1400"/>
            </a:pPr>
            <a:r>
              <a:rPr lang="en-GB" dirty="0">
                <a:ea typeface="Roboto"/>
                <a:cs typeface="Roboto"/>
                <a:sym typeface="Roboto"/>
              </a:rPr>
              <a:t>He was </a:t>
            </a:r>
            <a:r>
              <a:rPr lang="en-GB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often seen on videos and live calls, showing children and adults what he was doing!</a:t>
            </a:r>
            <a:endParaRPr lang="en-GB" dirty="0">
              <a:solidFill>
                <a:srgbClr val="FF0000"/>
              </a:solidFill>
              <a:ea typeface="Roboto"/>
              <a:cs typeface="Roboto"/>
              <a:sym typeface="Roboto"/>
            </a:endParaRPr>
          </a:p>
          <a:p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159E96F-6EDB-42CE-9D89-378CE23575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26262" y="4774021"/>
            <a:ext cx="2326303" cy="3061716"/>
          </a:xfrm>
          <a:prstGeom prst="rect">
            <a:avLst/>
          </a:prstGeom>
        </p:spPr>
      </p:pic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2A70E824-2454-4354-9A26-22F633F6FA2E}"/>
              </a:ext>
            </a:extLst>
          </p:cNvPr>
          <p:cNvSpPr/>
          <p:nvPr/>
        </p:nvSpPr>
        <p:spPr>
          <a:xfrm>
            <a:off x="1854586" y="5144163"/>
            <a:ext cx="3979364" cy="1160716"/>
          </a:xfrm>
          <a:prstGeom prst="wedgeRoundRectCallout">
            <a:avLst>
              <a:gd name="adj1" fmla="val 59610"/>
              <a:gd name="adj2" fmla="val 2273"/>
              <a:gd name="adj3" fmla="val 16667"/>
            </a:avLst>
          </a:prstGeom>
          <a:solidFill>
            <a:schemeClr val="bg1"/>
          </a:solidFill>
          <a:ln w="28575">
            <a:solidFill>
              <a:srgbClr val="0064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I was in space for 186 days and lived on the International Space Station.</a:t>
            </a:r>
            <a:r>
              <a:rPr lang="en-GB" sz="1600" dirty="0">
                <a:sym typeface="Roboto"/>
              </a:rPr>
              <a:t> </a:t>
            </a:r>
            <a:r>
              <a:rPr lang="en-GB" sz="1600" dirty="0">
                <a:solidFill>
                  <a:srgbClr val="000000"/>
                </a:solidFill>
                <a:ea typeface="Roboto"/>
                <a:cs typeface="Roboto"/>
                <a:sym typeface="Roboto"/>
              </a:rPr>
              <a:t>Name one thing that you would take with you if you went to space for a long time.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83986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800" dirty="0">
                <a:latin typeface="+mn-lt"/>
              </a:rPr>
              <a:t>Which Astronaut Has Inspired You the Most?</a:t>
            </a:r>
          </a:p>
        </p:txBody>
      </p:sp>
      <p:sp>
        <p:nvSpPr>
          <p:cNvPr id="5" name="Rectangle 4"/>
          <p:cNvSpPr/>
          <p:nvPr/>
        </p:nvSpPr>
        <p:spPr>
          <a:xfrm>
            <a:off x="606423" y="1491720"/>
            <a:ext cx="792162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Talk to a partner and tell them which astronaut you thought was the most interesting. Can you explain why?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F1C0E2-6548-4ED5-94C3-827A086D55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57653" y="2603357"/>
            <a:ext cx="1755565" cy="20751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7D937C-17B5-496E-AF25-DC5AA2521B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5752" y="2603357"/>
            <a:ext cx="1879666" cy="140857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B56E44-B7C4-4FF1-9F8B-531DC2F04B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8845" y="2603357"/>
            <a:ext cx="1755564" cy="17555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A4CC3A-7383-4476-BB4D-79C8E64932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1901" y="4619843"/>
            <a:ext cx="2256232" cy="14928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13EA31-C544-4E84-BB00-4CAB886FF6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133" y="4269720"/>
            <a:ext cx="1567524" cy="195940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188A042-C921-4F75-BDAF-D697777F572B}"/>
              </a:ext>
            </a:extLst>
          </p:cNvPr>
          <p:cNvSpPr/>
          <p:nvPr/>
        </p:nvSpPr>
        <p:spPr>
          <a:xfrm>
            <a:off x="1471530" y="2301344"/>
            <a:ext cx="1752736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Yuri Gagarin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4DE6CFA-2E30-4EDF-AAC3-7C25B8983D93}"/>
              </a:ext>
            </a:extLst>
          </p:cNvPr>
          <p:cNvSpPr/>
          <p:nvPr/>
        </p:nvSpPr>
        <p:spPr>
          <a:xfrm>
            <a:off x="3801936" y="2287588"/>
            <a:ext cx="2077657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Valentina Tereshkova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196A28-3EE5-43B6-8450-FE4CF5A49ED0}"/>
              </a:ext>
            </a:extLst>
          </p:cNvPr>
          <p:cNvSpPr/>
          <p:nvPr/>
        </p:nvSpPr>
        <p:spPr>
          <a:xfrm>
            <a:off x="6796103" y="2303507"/>
            <a:ext cx="2077657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Neil Armstrong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0238CA-4210-40EC-B658-E1A835583463}"/>
              </a:ext>
            </a:extLst>
          </p:cNvPr>
          <p:cNvSpPr/>
          <p:nvPr/>
        </p:nvSpPr>
        <p:spPr>
          <a:xfrm>
            <a:off x="5879593" y="5927637"/>
            <a:ext cx="2062462" cy="248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1600" dirty="0"/>
              <a:t>Mae Jemison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F586AE7-9556-485F-8379-64EA8B714F48}"/>
              </a:ext>
            </a:extLst>
          </p:cNvPr>
          <p:cNvSpPr/>
          <p:nvPr/>
        </p:nvSpPr>
        <p:spPr>
          <a:xfrm>
            <a:off x="2963072" y="4241492"/>
            <a:ext cx="207765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Tim</a:t>
            </a:r>
          </a:p>
          <a:p>
            <a:r>
              <a:rPr lang="en-GB" sz="1600" dirty="0"/>
              <a:t>Peake</a:t>
            </a:r>
          </a:p>
        </p:txBody>
      </p:sp>
    </p:spTree>
    <p:extLst>
      <p:ext uri="{BB962C8B-B14F-4D97-AF65-F5344CB8AC3E}">
        <p14:creationId xmlns:p14="http://schemas.microsoft.com/office/powerpoint/2010/main" val="947671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13F38CC8-7088-4C35-924B-F472F8D9475E}"/>
              </a:ext>
            </a:extLst>
          </p:cNvPr>
          <p:cNvSpPr/>
          <p:nvPr/>
        </p:nvSpPr>
        <p:spPr>
          <a:xfrm>
            <a:off x="8318377" y="5983550"/>
            <a:ext cx="825623" cy="874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13231A90-A560-48DA-A611-DE5FB1DFCEBA}"/>
              </a:ext>
            </a:extLst>
          </p:cNvPr>
          <p:cNvSpPr/>
          <p:nvPr/>
        </p:nvSpPr>
        <p:spPr>
          <a:xfrm>
            <a:off x="143522" y="5816354"/>
            <a:ext cx="1543235" cy="10416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9E672C99-2731-4C91-91B2-96A90CF6B535}" vid="{7F266D33-4E3D-4AB1-8B43-991C0A718D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</TotalTime>
  <Words>764</Words>
  <Application>Microsoft Office PowerPoint</Application>
  <PresentationFormat>On-screen Show (4:3)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Roboto</vt:lpstr>
      <vt:lpstr>Twinkl</vt:lpstr>
      <vt:lpstr>Arial</vt:lpstr>
      <vt:lpstr>Calibri</vt:lpstr>
      <vt:lpstr>Office Theme</vt:lpstr>
      <vt:lpstr>PowerPoint Presentation</vt:lpstr>
      <vt:lpstr>What is an Astronaut?</vt:lpstr>
      <vt:lpstr>Famous Astronauts</vt:lpstr>
      <vt:lpstr>Yuri Gagarin</vt:lpstr>
      <vt:lpstr>Valentina Tereshkova</vt:lpstr>
      <vt:lpstr>Neil Armstrong</vt:lpstr>
      <vt:lpstr>Mae Jemison</vt:lpstr>
      <vt:lpstr>Major Tim Peake</vt:lpstr>
      <vt:lpstr>Which Astronaut Has Inspired You the Most?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Faye Leather</dc:creator>
  <cp:lastModifiedBy>Hanna Jamieson</cp:lastModifiedBy>
  <cp:revision>5</cp:revision>
  <dcterms:created xsi:type="dcterms:W3CDTF">2021-03-02T09:55:26Z</dcterms:created>
  <dcterms:modified xsi:type="dcterms:W3CDTF">2022-03-13T16:51:15Z</dcterms:modified>
</cp:coreProperties>
</file>