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6" r:id="rId3"/>
    <p:sldId id="264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D33"/>
    <a:srgbClr val="F58415"/>
    <a:srgbClr val="FEB400"/>
    <a:srgbClr val="18A0DB"/>
    <a:srgbClr val="ED6C76"/>
    <a:srgbClr val="CC4794"/>
    <a:srgbClr val="00A8E7"/>
    <a:srgbClr val="64BC65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end-inclusion-teaching-resources/send-resources-by-topic-send-inclusion/on-the-farm-send-resources-by-topic-send-inclusion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send-inclusion-teaching-resources/send-resources-by-topic-send-inclusion/on-the-farm-send-resources-by-topic-send-inclusion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122613" y="5811196"/>
            <a:ext cx="1581496" cy="10468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1692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4E5D0C31-24C1-4E20-B9A9-A8767DFB2865}"/>
              </a:ext>
            </a:extLst>
          </p:cNvPr>
          <p:cNvSpPr/>
          <p:nvPr userDrawn="1"/>
        </p:nvSpPr>
        <p:spPr bwMode="auto">
          <a:xfrm>
            <a:off x="457198" y="438152"/>
            <a:ext cx="8220075" cy="1124642"/>
          </a:xfrm>
          <a:prstGeom prst="roundRect">
            <a:avLst>
              <a:gd name="adj" fmla="val 12997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5047718F-0E44-4F33-B7C3-D6EC7BD49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75C5E783-A039-45CD-99A0-293D2F07E8D4}"/>
              </a:ext>
            </a:extLst>
          </p:cNvPr>
          <p:cNvSpPr/>
          <p:nvPr userDrawn="1"/>
        </p:nvSpPr>
        <p:spPr>
          <a:xfrm>
            <a:off x="122613" y="5811196"/>
            <a:ext cx="1581496" cy="10468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8" r:id="rId4"/>
    <p:sldLayoutId id="2147483663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slide" Target="slide9.xml"/><Relationship Id="rId2" Type="http://schemas.openxmlformats.org/officeDocument/2006/relationships/slide" Target="slide13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slide" Target="slide6.xml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slide" Target="slide4.xml"/><Relationship Id="rId9" Type="http://schemas.openxmlformats.org/officeDocument/2006/relationships/slide" Target="slide11.xml"/><Relationship Id="rId1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hlinkClick r:id="rId2" action="ppaction://hlinksldjump"/>
            <a:extLst>
              <a:ext uri="{FF2B5EF4-FFF2-40B4-BE49-F238E27FC236}">
                <a16:creationId xmlns:a16="http://schemas.microsoft.com/office/drawing/2014/main" id="{C366B037-2807-4C43-A733-1C3C4A5BF4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52"/>
          <a:stretch/>
        </p:blipFill>
        <p:spPr>
          <a:xfrm>
            <a:off x="6437073" y="1836918"/>
            <a:ext cx="2706928" cy="28455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304987-02C0-4EA7-BE82-F22053B74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87284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Click on the animals to see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where they live on the farm.</a:t>
            </a:r>
            <a:endParaRPr lang="en-AU" sz="3600" dirty="0"/>
          </a:p>
        </p:txBody>
      </p:sp>
      <p:pic>
        <p:nvPicPr>
          <p:cNvPr id="4" name="Picture 3">
            <a:hlinkClick r:id="rId4" action="ppaction://hlinksldjump"/>
            <a:extLst>
              <a:ext uri="{FF2B5EF4-FFF2-40B4-BE49-F238E27FC236}">
                <a16:creationId xmlns:a16="http://schemas.microsoft.com/office/drawing/2014/main" id="{2893B256-ADF1-4E70-84C0-8E8C60D589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81" y="1828800"/>
            <a:ext cx="2965433" cy="2218165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  <a:extLst>
              <a:ext uri="{FF2B5EF4-FFF2-40B4-BE49-F238E27FC236}">
                <a16:creationId xmlns:a16="http://schemas.microsoft.com/office/drawing/2014/main" id="{D855EB23-A18F-45D4-9601-7B71BC6337F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799" y="2190578"/>
            <a:ext cx="1663384" cy="1640048"/>
          </a:xfrm>
          <a:prstGeom prst="rect">
            <a:avLst/>
          </a:prstGeom>
        </p:spPr>
      </p:pic>
      <p:pic>
        <p:nvPicPr>
          <p:cNvPr id="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710942D8-F78F-45FC-952A-B1F24EC06AC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539" y="1894184"/>
            <a:ext cx="1644244" cy="2232837"/>
          </a:xfrm>
          <a:prstGeom prst="rect">
            <a:avLst/>
          </a:prstGeom>
        </p:spPr>
      </p:pic>
      <p:sp>
        <p:nvSpPr>
          <p:cNvPr id="9" name="Rectangle: Rounded Corners 8">
            <a:hlinkClick r:id="rId4" action="ppaction://hlinksldjump"/>
            <a:extLst>
              <a:ext uri="{FF2B5EF4-FFF2-40B4-BE49-F238E27FC236}">
                <a16:creationId xmlns:a16="http://schemas.microsoft.com/office/drawing/2014/main" id="{8A47D926-78B0-4F8D-A282-2C5D1FDCB7A5}"/>
              </a:ext>
            </a:extLst>
          </p:cNvPr>
          <p:cNvSpPr/>
          <p:nvPr/>
        </p:nvSpPr>
        <p:spPr>
          <a:xfrm>
            <a:off x="243281" y="2663993"/>
            <a:ext cx="955703" cy="547779"/>
          </a:xfrm>
          <a:prstGeom prst="roundRect">
            <a:avLst/>
          </a:prstGeom>
          <a:solidFill>
            <a:srgbClr val="ED6C7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Cows</a:t>
            </a:r>
          </a:p>
        </p:txBody>
      </p:sp>
      <p:sp>
        <p:nvSpPr>
          <p:cNvPr id="10" name="Rectangle: Rounded Corners 9">
            <a:hlinkClick r:id="rId6" action="ppaction://hlinksldjump"/>
            <a:extLst>
              <a:ext uri="{FF2B5EF4-FFF2-40B4-BE49-F238E27FC236}">
                <a16:creationId xmlns:a16="http://schemas.microsoft.com/office/drawing/2014/main" id="{7C1C8E01-2E87-404A-B32B-47E2634AD3E1}"/>
              </a:ext>
            </a:extLst>
          </p:cNvPr>
          <p:cNvSpPr/>
          <p:nvPr/>
        </p:nvSpPr>
        <p:spPr>
          <a:xfrm>
            <a:off x="4219661" y="3001877"/>
            <a:ext cx="1556728" cy="854246"/>
          </a:xfrm>
          <a:prstGeom prst="roundRect">
            <a:avLst/>
          </a:prstGeom>
          <a:solidFill>
            <a:srgbClr val="4DB1E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Sheep and sheepdogs</a:t>
            </a:r>
          </a:p>
        </p:txBody>
      </p:sp>
      <p:sp>
        <p:nvSpPr>
          <p:cNvPr id="15" name="Rectangle: Rounded Corners 14">
            <a:hlinkClick r:id="rId9" action="ppaction://hlinksldjump"/>
            <a:extLst>
              <a:ext uri="{FF2B5EF4-FFF2-40B4-BE49-F238E27FC236}">
                <a16:creationId xmlns:a16="http://schemas.microsoft.com/office/drawing/2014/main" id="{54E7A44C-AC43-44E6-91EA-3FFAB6581F4A}"/>
              </a:ext>
            </a:extLst>
          </p:cNvPr>
          <p:cNvSpPr/>
          <p:nvPr/>
        </p:nvSpPr>
        <p:spPr>
          <a:xfrm>
            <a:off x="1330774" y="4632775"/>
            <a:ext cx="1556728" cy="854246"/>
          </a:xfrm>
          <a:prstGeom prst="roundRect">
            <a:avLst/>
          </a:prstGeom>
          <a:solidFill>
            <a:srgbClr val="F58415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Geese and ducks</a:t>
            </a:r>
          </a:p>
        </p:txBody>
      </p:sp>
      <p:pic>
        <p:nvPicPr>
          <p:cNvPr id="14" name="Picture 13">
            <a:hlinkClick r:id="rId9" action="ppaction://hlinksldjump"/>
            <a:extLst>
              <a:ext uri="{FF2B5EF4-FFF2-40B4-BE49-F238E27FC236}">
                <a16:creationId xmlns:a16="http://schemas.microsoft.com/office/drawing/2014/main" id="{C9803B87-B43B-4EBE-B01F-A8DBF3BAC9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664" y="5209946"/>
            <a:ext cx="1725701" cy="1489054"/>
          </a:xfrm>
          <a:prstGeom prst="rect">
            <a:avLst/>
          </a:prstGeom>
        </p:spPr>
      </p:pic>
      <p:pic>
        <p:nvPicPr>
          <p:cNvPr id="12" name="Picture 11">
            <a:hlinkClick r:id="rId9" action="ppaction://hlinksldjump"/>
            <a:extLst>
              <a:ext uri="{FF2B5EF4-FFF2-40B4-BE49-F238E27FC236}">
                <a16:creationId xmlns:a16="http://schemas.microsoft.com/office/drawing/2014/main" id="{4BCF8F64-060A-46ED-9DC4-EC224B9258E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3" y="4290648"/>
            <a:ext cx="1644244" cy="2080068"/>
          </a:xfrm>
          <a:prstGeom prst="rect">
            <a:avLst/>
          </a:prstGeom>
        </p:spPr>
      </p:pic>
      <p:sp>
        <p:nvSpPr>
          <p:cNvPr id="18" name="Rectangle: Rounded Corners 17">
            <a:hlinkClick r:id="rId12" action="ppaction://hlinksldjump"/>
            <a:extLst>
              <a:ext uri="{FF2B5EF4-FFF2-40B4-BE49-F238E27FC236}">
                <a16:creationId xmlns:a16="http://schemas.microsoft.com/office/drawing/2014/main" id="{5799AD8A-C391-4EF5-9DAD-1E6814CA9AE8}"/>
              </a:ext>
            </a:extLst>
          </p:cNvPr>
          <p:cNvSpPr/>
          <p:nvPr/>
        </p:nvSpPr>
        <p:spPr>
          <a:xfrm>
            <a:off x="3490270" y="4618510"/>
            <a:ext cx="1182529" cy="547779"/>
          </a:xfrm>
          <a:prstGeom prst="roundRect">
            <a:avLst/>
          </a:prstGeom>
          <a:solidFill>
            <a:srgbClr val="FEB40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Chickens</a:t>
            </a:r>
          </a:p>
        </p:txBody>
      </p:sp>
      <p:pic>
        <p:nvPicPr>
          <p:cNvPr id="17" name="Picture 16">
            <a:hlinkClick r:id="rId12" action="ppaction://hlinksldjump"/>
            <a:extLst>
              <a:ext uri="{FF2B5EF4-FFF2-40B4-BE49-F238E27FC236}">
                <a16:creationId xmlns:a16="http://schemas.microsoft.com/office/drawing/2014/main" id="{83C66D9D-5FD7-40CA-A86D-F67B22E3C8B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714" y="4836009"/>
            <a:ext cx="1788799" cy="1822318"/>
          </a:xfrm>
          <a:prstGeom prst="rect">
            <a:avLst/>
          </a:prstGeom>
        </p:spPr>
      </p:pic>
      <p:pic>
        <p:nvPicPr>
          <p:cNvPr id="22" name="Picture 21">
            <a:hlinkClick r:id="rId14" action="ppaction://hlinksldjump"/>
            <a:extLst>
              <a:ext uri="{FF2B5EF4-FFF2-40B4-BE49-F238E27FC236}">
                <a16:creationId xmlns:a16="http://schemas.microsoft.com/office/drawing/2014/main" id="{E2BD35D4-EA70-43BD-9C7B-9D260E23E7F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095" y="4739390"/>
            <a:ext cx="2082415" cy="1822317"/>
          </a:xfrm>
          <a:prstGeom prst="rect">
            <a:avLst/>
          </a:prstGeom>
        </p:spPr>
      </p:pic>
      <p:sp>
        <p:nvSpPr>
          <p:cNvPr id="23" name="Rectangle: Rounded Corners 22">
            <a:hlinkClick r:id="rId14" action="ppaction://hlinksldjump"/>
            <a:extLst>
              <a:ext uri="{FF2B5EF4-FFF2-40B4-BE49-F238E27FC236}">
                <a16:creationId xmlns:a16="http://schemas.microsoft.com/office/drawing/2014/main" id="{17A8536A-9161-4A5F-A54F-21D3998EF4CC}"/>
              </a:ext>
            </a:extLst>
          </p:cNvPr>
          <p:cNvSpPr/>
          <p:nvPr/>
        </p:nvSpPr>
        <p:spPr>
          <a:xfrm>
            <a:off x="6055376" y="6031875"/>
            <a:ext cx="764874" cy="547779"/>
          </a:xfrm>
          <a:prstGeom prst="roundRect">
            <a:avLst/>
          </a:prstGeom>
          <a:solidFill>
            <a:srgbClr val="CC479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Pigs</a:t>
            </a:r>
          </a:p>
        </p:txBody>
      </p:sp>
      <p:pic>
        <p:nvPicPr>
          <p:cNvPr id="24" name="Picture 23">
            <a:hlinkClick r:id="rId14" action="ppaction://hlinksldjump"/>
            <a:extLst>
              <a:ext uri="{FF2B5EF4-FFF2-40B4-BE49-F238E27FC236}">
                <a16:creationId xmlns:a16="http://schemas.microsoft.com/office/drawing/2014/main" id="{D46DF1DB-723C-4A1A-AD37-154CF695480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53"/>
          <a:stretch/>
        </p:blipFill>
        <p:spPr>
          <a:xfrm>
            <a:off x="5167095" y="4739390"/>
            <a:ext cx="948479" cy="1822317"/>
          </a:xfrm>
          <a:prstGeom prst="rect">
            <a:avLst/>
          </a:prstGeom>
        </p:spPr>
      </p:pic>
      <p:sp>
        <p:nvSpPr>
          <p:cNvPr id="29" name="Rectangle: Rounded Corners 28">
            <a:hlinkClick r:id="rId2" action="ppaction://hlinksldjump"/>
            <a:extLst>
              <a:ext uri="{FF2B5EF4-FFF2-40B4-BE49-F238E27FC236}">
                <a16:creationId xmlns:a16="http://schemas.microsoft.com/office/drawing/2014/main" id="{E1A827FA-845D-4251-A876-A259476F40BD}"/>
              </a:ext>
            </a:extLst>
          </p:cNvPr>
          <p:cNvSpPr/>
          <p:nvPr/>
        </p:nvSpPr>
        <p:spPr>
          <a:xfrm>
            <a:off x="7350398" y="2896812"/>
            <a:ext cx="1550321" cy="854246"/>
          </a:xfrm>
          <a:prstGeom prst="roundRect">
            <a:avLst/>
          </a:prstGeom>
          <a:solidFill>
            <a:srgbClr val="85BD3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Horses and donkeys</a:t>
            </a:r>
          </a:p>
        </p:txBody>
      </p:sp>
      <p:pic>
        <p:nvPicPr>
          <p:cNvPr id="26" name="Picture 25">
            <a:hlinkClick r:id="rId2" action="ppaction://hlinksldjump"/>
            <a:extLst>
              <a:ext uri="{FF2B5EF4-FFF2-40B4-BE49-F238E27FC236}">
                <a16:creationId xmlns:a16="http://schemas.microsoft.com/office/drawing/2014/main" id="{D3B7FBBE-ADF7-4B5C-B57D-A6867693990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147"/>
          <a:stretch/>
        </p:blipFill>
        <p:spPr>
          <a:xfrm>
            <a:off x="7350399" y="3614999"/>
            <a:ext cx="1793601" cy="284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46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1052974"/>
            <a:ext cx="7632698" cy="5088465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624282"/>
            <a:ext cx="7632700" cy="772107"/>
          </a:xfrm>
          <a:prstGeom prst="rect">
            <a:avLst/>
          </a:prstGeom>
          <a:solidFill>
            <a:srgbClr val="CC4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Pigs live in a </a:t>
            </a:r>
            <a:r>
              <a:rPr lang="en-GB" dirty="0" err="1"/>
              <a:t>sty</a:t>
            </a:r>
            <a:r>
              <a:rPr lang="en-GB" dirty="0"/>
              <a:t> with lots of mud for them to </a:t>
            </a:r>
            <a:br>
              <a:rPr lang="en-GB" dirty="0"/>
            </a:br>
            <a:r>
              <a:rPr lang="en-GB" dirty="0"/>
              <a:t>roll around in for keeping cool in summer.</a:t>
            </a:r>
          </a:p>
        </p:txBody>
      </p:sp>
      <p:sp>
        <p:nvSpPr>
          <p:cNvPr id="6" name="Oval 5">
            <a:hlinkClick r:id="rId3" action="ppaction://hlinksldjump"/>
            <a:extLst>
              <a:ext uri="{FF2B5EF4-FFF2-40B4-BE49-F238E27FC236}">
                <a16:creationId xmlns:a16="http://schemas.microsoft.com/office/drawing/2014/main" id="{4259F3B0-B3E2-45B4-8AA2-5C9E20EFE93D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CC479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9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62781"/>
            <a:ext cx="7632700" cy="495108"/>
          </a:xfrm>
          <a:prstGeom prst="rect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Cows live in fields with plenty of grass for them to feed on.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ED6C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536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r="2394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680207"/>
            <a:ext cx="7632700" cy="772107"/>
          </a:xfrm>
          <a:prstGeom prst="rect">
            <a:avLst/>
          </a:prstGeom>
          <a:solidFill>
            <a:srgbClr val="ED6C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Cows are milked in the barn. The farmer cleans the milk and then it is sent to the shops for people to buy. </a:t>
            </a:r>
          </a:p>
        </p:txBody>
      </p:sp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5482D945-9CFB-4B9E-8B26-2EF94EB7FF4A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ED6C7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204113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9" b="3539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1049106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Sheep live outside where they like to eat grass. </a:t>
            </a:r>
            <a:br>
              <a:rPr lang="en-GB" dirty="0"/>
            </a:br>
            <a:r>
              <a:rPr lang="en-GB" dirty="0"/>
              <a:t>They have big woolly coats to keep them warm. </a:t>
            </a:r>
            <a:br>
              <a:rPr lang="en-GB" dirty="0"/>
            </a:br>
            <a:r>
              <a:rPr lang="en-GB" dirty="0"/>
              <a:t>When it is very cold, some sheep stay in a barn.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18A0D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8521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0" t="20097" r="11726" b="1139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 sheepdog helps to round the sheep up when it </a:t>
            </a:r>
            <a:br>
              <a:rPr lang="en-GB" dirty="0"/>
            </a:br>
            <a:r>
              <a:rPr lang="en-GB" dirty="0"/>
              <a:t>is time for them to come into the barn.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18A0D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7945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0" r="5720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In the summer, the farmers shear the sheep. They shave off their </a:t>
            </a:r>
            <a:br>
              <a:rPr lang="en-GB" dirty="0"/>
            </a:br>
            <a:r>
              <a:rPr lang="en-GB" dirty="0"/>
              <a:t>woolly coats. The wool is used to make clothes, like jumpers.</a:t>
            </a:r>
          </a:p>
        </p:txBody>
      </p:sp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E639F24A-1B0B-4D6F-AA2C-F9ECA3743621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18A0D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3125911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" r="2174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FEB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Chickens live in a chicken roost, which is like </a:t>
            </a:r>
            <a:br>
              <a:rPr lang="en-GB" dirty="0"/>
            </a:br>
            <a:r>
              <a:rPr lang="en-GB" dirty="0"/>
              <a:t>a wooden shed for them to lay eggs in.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FEB4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72610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" r="2133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FEB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Chickens live in a chicken roost, which is like </a:t>
            </a:r>
            <a:br>
              <a:rPr lang="en-GB" dirty="0"/>
            </a:br>
            <a:r>
              <a:rPr lang="en-GB" dirty="0"/>
              <a:t>a wooden shed for them to lay eggs in.</a:t>
            </a:r>
          </a:p>
        </p:txBody>
      </p:sp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296B72B6-2648-4D9D-B006-7F44906A5C14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FEB4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1685160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" t="-5273" r="2170" b="5273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F584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Geese and ducks like to live near ponds and water on </a:t>
            </a:r>
            <a:br>
              <a:rPr lang="en-GB" dirty="0"/>
            </a:br>
            <a:r>
              <a:rPr lang="en-GB" dirty="0"/>
              <a:t>the farm, but they tend to roam around as well!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F5841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5415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" r="2245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F584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farmer collects eggs from the ducks to sell. </a:t>
            </a:r>
          </a:p>
          <a:p>
            <a:pPr algn="ctr"/>
            <a:r>
              <a:rPr lang="en-GB" dirty="0"/>
              <a:t>Duck eggs are bigger than chicken eggs.</a:t>
            </a:r>
          </a:p>
        </p:txBody>
      </p:sp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1FE2541C-B0DD-4F08-9370-E773CF2661BB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F5841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1414681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" r="2151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Horses and donkeys live outside and in stables. </a:t>
            </a:r>
            <a:br>
              <a:rPr lang="en-GB" dirty="0"/>
            </a:br>
            <a:r>
              <a:rPr lang="en-GB" dirty="0"/>
              <a:t>They like to eat grass or hay.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85BD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18810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" r="2215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Some horses help on the farm by pulling the plough. Horses also </a:t>
            </a:r>
            <a:br>
              <a:rPr lang="en-GB" dirty="0"/>
            </a:br>
            <a:r>
              <a:rPr lang="en-GB" dirty="0"/>
              <a:t>help the farm by providing manure, which is good for the crops.</a:t>
            </a:r>
          </a:p>
        </p:txBody>
      </p:sp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EDD4E2E-2281-4A52-A34B-7FD26C1D9479}"/>
              </a:ext>
            </a:extLst>
          </p:cNvPr>
          <p:cNvSpPr/>
          <p:nvPr/>
        </p:nvSpPr>
        <p:spPr>
          <a:xfrm>
            <a:off x="7248088" y="5234730"/>
            <a:ext cx="1040235" cy="801149"/>
          </a:xfrm>
          <a:prstGeom prst="rightArrow">
            <a:avLst/>
          </a:prstGeom>
          <a:solidFill>
            <a:srgbClr val="85BD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6170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12F75C-3E40-4E21-9931-BE3E06030F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" t="-2669" r="2170" b="2669"/>
          <a:stretch/>
        </p:blipFill>
        <p:spPr>
          <a:xfrm>
            <a:off x="755649" y="822121"/>
            <a:ext cx="7632700" cy="5319319"/>
          </a:xfrm>
          <a:prstGeom prst="roundRect">
            <a:avLst>
              <a:gd name="adj" fmla="val 4467"/>
            </a:avLst>
          </a:prstGeom>
        </p:spPr>
      </p:pic>
      <p:sp>
        <p:nvSpPr>
          <p:cNvPr id="3" name="Rectangle 2"/>
          <p:cNvSpPr/>
          <p:nvPr/>
        </p:nvSpPr>
        <p:spPr>
          <a:xfrm>
            <a:off x="755651" y="716560"/>
            <a:ext cx="7632700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Sometimes donkeys help to carry things. They are very strong!</a:t>
            </a:r>
          </a:p>
        </p:txBody>
      </p:sp>
      <p:sp>
        <p:nvSpPr>
          <p:cNvPr id="5" name="Oval 4">
            <a:hlinkClick r:id="rId3" action="ppaction://hlinksldjump"/>
            <a:extLst>
              <a:ext uri="{FF2B5EF4-FFF2-40B4-BE49-F238E27FC236}">
                <a16:creationId xmlns:a16="http://schemas.microsoft.com/office/drawing/2014/main" id="{89D6A9E9-4E87-4CD1-B429-02CDFCA2177A}"/>
              </a:ext>
            </a:extLst>
          </p:cNvPr>
          <p:cNvSpPr/>
          <p:nvPr/>
        </p:nvSpPr>
        <p:spPr>
          <a:xfrm>
            <a:off x="7365534" y="5150840"/>
            <a:ext cx="1132514" cy="1132514"/>
          </a:xfrm>
          <a:prstGeom prst="ellipse">
            <a:avLst/>
          </a:prstGeom>
          <a:solidFill>
            <a:srgbClr val="85BD3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 to the Farm</a:t>
            </a:r>
          </a:p>
        </p:txBody>
      </p:sp>
    </p:spTree>
    <p:extLst>
      <p:ext uri="{BB962C8B-B14F-4D97-AF65-F5344CB8AC3E}">
        <p14:creationId xmlns:p14="http://schemas.microsoft.com/office/powerpoint/2010/main" val="3925857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</TotalTime>
  <Words>338</Words>
  <Application>Microsoft Office PowerPoint</Application>
  <PresentationFormat>On-screen Show (4:3)</PresentationFormat>
  <Paragraphs>27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Click on the animals to see  where they live on the farm.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Hanna Jamieson</cp:lastModifiedBy>
  <cp:revision>12</cp:revision>
  <dcterms:created xsi:type="dcterms:W3CDTF">2021-01-13T04:53:03Z</dcterms:created>
  <dcterms:modified xsi:type="dcterms:W3CDTF">2022-03-06T16:37:49Z</dcterms:modified>
</cp:coreProperties>
</file>